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60" r:id="rId2"/>
    <p:sldMasterId id="2147483652" r:id="rId3"/>
  </p:sldMasterIdLst>
  <p:notesMasterIdLst>
    <p:notesMasterId r:id="rId9"/>
  </p:notesMasterIdLst>
  <p:sldIdLst>
    <p:sldId id="272" r:id="rId4"/>
    <p:sldId id="259" r:id="rId5"/>
    <p:sldId id="267" r:id="rId6"/>
    <p:sldId id="268" r:id="rId7"/>
    <p:sldId id="269" r:id="rId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84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6"/>
    <p:restoredTop sz="94668"/>
  </p:normalViewPr>
  <p:slideViewPr>
    <p:cSldViewPr snapToGrid="0" snapToObjects="1">
      <p:cViewPr varScale="1">
        <p:scale>
          <a:sx n="102" d="100"/>
          <a:sy n="102" d="100"/>
        </p:scale>
        <p:origin x="408"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E8F413-5A48-B443-A82F-9AA282C87FB2}" type="datetimeFigureOut">
              <a:rPr lang="de-DE" smtClean="0"/>
              <a:t>29.10.2024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9A6E6-FFB5-0E4D-9019-5EA18B16C59B}" type="slidenum">
              <a:rPr lang="de-DE" smtClean="0"/>
              <a:t>‹Nr.›</a:t>
            </a:fld>
            <a:endParaRPr lang="de-DE"/>
          </a:p>
        </p:txBody>
      </p:sp>
    </p:spTree>
    <p:extLst>
      <p:ext uri="{BB962C8B-B14F-4D97-AF65-F5344CB8AC3E}">
        <p14:creationId xmlns:p14="http://schemas.microsoft.com/office/powerpoint/2010/main" val="408084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6" name="Textplatzhalter 3">
            <a:extLst>
              <a:ext uri="{FF2B5EF4-FFF2-40B4-BE49-F238E27FC236}">
                <a16:creationId xmlns:a16="http://schemas.microsoft.com/office/drawing/2014/main" id="{FB849B17-6E5E-8048-A03D-5C90C3636BDD}"/>
              </a:ext>
            </a:extLst>
          </p:cNvPr>
          <p:cNvSpPr>
            <a:spLocks noGrp="1"/>
          </p:cNvSpPr>
          <p:nvPr>
            <p:ph type="body" sz="half" idx="2"/>
          </p:nvPr>
        </p:nvSpPr>
        <p:spPr>
          <a:xfrm>
            <a:off x="360000" y="1368000"/>
            <a:ext cx="2700000" cy="1078656"/>
          </a:xfrm>
          <a:prstGeom prst="rect">
            <a:avLst/>
          </a:prstGeom>
        </p:spPr>
        <p:txBody>
          <a:bodyPr lIns="0" tIns="0" rIns="0" bIns="0" anchor="b" anchorCtr="0"/>
          <a:lstStyle>
            <a:lvl1pPr marL="0" indent="0">
              <a:lnSpc>
                <a:spcPct val="100000"/>
              </a:lnSpc>
              <a:buNone/>
              <a:defRPr sz="14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dirty="0"/>
              <a:t>Mastertextformat bearbeiten</a:t>
            </a:r>
          </a:p>
        </p:txBody>
      </p:sp>
      <p:sp>
        <p:nvSpPr>
          <p:cNvPr id="7" name="Titel 1">
            <a:extLst>
              <a:ext uri="{FF2B5EF4-FFF2-40B4-BE49-F238E27FC236}">
                <a16:creationId xmlns:a16="http://schemas.microsoft.com/office/drawing/2014/main" id="{46575C02-35AD-E24E-BE0A-C4B10B39E536}"/>
              </a:ext>
            </a:extLst>
          </p:cNvPr>
          <p:cNvSpPr>
            <a:spLocks noGrp="1"/>
          </p:cNvSpPr>
          <p:nvPr>
            <p:ph type="title" hasCustomPrompt="1"/>
          </p:nvPr>
        </p:nvSpPr>
        <p:spPr>
          <a:xfrm>
            <a:off x="360000" y="2952000"/>
            <a:ext cx="2700000" cy="1260000"/>
          </a:xfrm>
          <a:prstGeom prst="rect">
            <a:avLst/>
          </a:prstGeom>
        </p:spPr>
        <p:txBody>
          <a:bodyPr lIns="0" tIns="0" rIns="0" bIns="0" anchor="t" anchorCtr="0"/>
          <a:lstStyle>
            <a:lvl1pPr>
              <a:lnSpc>
                <a:spcPct val="100000"/>
              </a:lnSpc>
              <a:defRPr sz="1800" b="1">
                <a:solidFill>
                  <a:schemeClr val="bg1"/>
                </a:solidFill>
                <a:latin typeface="Arial" panose="020B0604020202020204" pitchFamily="34" charset="0"/>
                <a:cs typeface="Arial" panose="020B0604020202020204" pitchFamily="34" charset="0"/>
              </a:defRPr>
            </a:lvl1pPr>
          </a:lstStyle>
          <a:p>
            <a:r>
              <a:rPr lang="de-DE" dirty="0"/>
              <a:t>MASTERTITELFORMAT BEARBEITEN</a:t>
            </a:r>
          </a:p>
        </p:txBody>
      </p:sp>
    </p:spTree>
    <p:extLst>
      <p:ext uri="{BB962C8B-B14F-4D97-AF65-F5344CB8AC3E}">
        <p14:creationId xmlns:p14="http://schemas.microsoft.com/office/powerpoint/2010/main" val="2844962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C8E6FA-AFC0-4DF3-A63B-E0A97FD8FCB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E5D19C2-2A3E-46D2-983C-2F3D9E8E3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1880320-ACAC-4E60-AD31-704BD62763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7FA004E-B7FB-4F09-831F-344BD65DA618}"/>
              </a:ext>
            </a:extLst>
          </p:cNvPr>
          <p:cNvSpPr>
            <a:spLocks noGrp="1"/>
          </p:cNvSpPr>
          <p:nvPr>
            <p:ph type="dt" sz="half" idx="10"/>
          </p:nvPr>
        </p:nvSpPr>
        <p:spPr/>
        <p:txBody>
          <a:bodyPr/>
          <a:lstStyle/>
          <a:p>
            <a:fld id="{846237E6-656B-4096-87DD-AFE627D9708A}" type="datetimeFigureOut">
              <a:rPr lang="de-DE" smtClean="0"/>
              <a:t>29.10.2024</a:t>
            </a:fld>
            <a:endParaRPr lang="de-DE"/>
          </a:p>
        </p:txBody>
      </p:sp>
      <p:sp>
        <p:nvSpPr>
          <p:cNvPr id="6" name="Fußzeilenplatzhalter 5">
            <a:extLst>
              <a:ext uri="{FF2B5EF4-FFF2-40B4-BE49-F238E27FC236}">
                <a16:creationId xmlns:a16="http://schemas.microsoft.com/office/drawing/2014/main" id="{6F05397B-8D9A-425C-B8EF-5AEC85F63B5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7FB4D52-3CD1-4C44-ADE8-648B6E2E5D98}"/>
              </a:ext>
            </a:extLst>
          </p:cNvPr>
          <p:cNvSpPr>
            <a:spLocks noGrp="1"/>
          </p:cNvSpPr>
          <p:nvPr>
            <p:ph type="sldNum" sz="quarter" idx="12"/>
          </p:nvPr>
        </p:nvSpPr>
        <p:spPr/>
        <p:txBody>
          <a:bodyPr/>
          <a:lstStyle/>
          <a:p>
            <a:fld id="{56F7E0C0-8F11-4798-A445-25EB2DBC51C4}" type="slidenum">
              <a:rPr lang="de-DE" smtClean="0"/>
              <a:t>‹Nr.›</a:t>
            </a:fld>
            <a:endParaRPr lang="de-DE"/>
          </a:p>
        </p:txBody>
      </p:sp>
    </p:spTree>
    <p:extLst>
      <p:ext uri="{BB962C8B-B14F-4D97-AF65-F5344CB8AC3E}">
        <p14:creationId xmlns:p14="http://schemas.microsoft.com/office/powerpoint/2010/main" val="259978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2AA9D1-0B2B-4D83-B9F0-CF032A40FC6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BAEDC933-5031-4CEA-B0A6-6EB57EF8CA2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DA1D3FF-9217-4061-9D36-513F43EE0E3B}"/>
              </a:ext>
            </a:extLst>
          </p:cNvPr>
          <p:cNvSpPr>
            <a:spLocks noGrp="1"/>
          </p:cNvSpPr>
          <p:nvPr>
            <p:ph type="dt" sz="half" idx="10"/>
          </p:nvPr>
        </p:nvSpPr>
        <p:spPr/>
        <p:txBody>
          <a:bodyPr/>
          <a:lstStyle/>
          <a:p>
            <a:fld id="{846237E6-656B-4096-87DD-AFE627D9708A}" type="datetimeFigureOut">
              <a:rPr lang="de-DE" smtClean="0"/>
              <a:t>29.10.2024</a:t>
            </a:fld>
            <a:endParaRPr lang="de-DE"/>
          </a:p>
        </p:txBody>
      </p:sp>
      <p:sp>
        <p:nvSpPr>
          <p:cNvPr id="5" name="Fußzeilenplatzhalter 4">
            <a:extLst>
              <a:ext uri="{FF2B5EF4-FFF2-40B4-BE49-F238E27FC236}">
                <a16:creationId xmlns:a16="http://schemas.microsoft.com/office/drawing/2014/main" id="{F26B7FE9-FC8E-465F-8F09-8B5E8E44E1D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E4DDF1B-E9FD-4A0D-9C0E-E3CC9D4A10F9}"/>
              </a:ext>
            </a:extLst>
          </p:cNvPr>
          <p:cNvSpPr>
            <a:spLocks noGrp="1"/>
          </p:cNvSpPr>
          <p:nvPr>
            <p:ph type="sldNum" sz="quarter" idx="12"/>
          </p:nvPr>
        </p:nvSpPr>
        <p:spPr/>
        <p:txBody>
          <a:bodyPr/>
          <a:lstStyle/>
          <a:p>
            <a:fld id="{56F7E0C0-8F11-4798-A445-25EB2DBC51C4}" type="slidenum">
              <a:rPr lang="de-DE" smtClean="0"/>
              <a:t>‹Nr.›</a:t>
            </a:fld>
            <a:endParaRPr lang="de-DE"/>
          </a:p>
        </p:txBody>
      </p:sp>
    </p:spTree>
    <p:extLst>
      <p:ext uri="{BB962C8B-B14F-4D97-AF65-F5344CB8AC3E}">
        <p14:creationId xmlns:p14="http://schemas.microsoft.com/office/powerpoint/2010/main" val="2930826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2109644-F2E0-448E-AF3B-1AA6BC33695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43681CAB-213A-400F-ACEA-797C6761EEF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0B57DD2-872A-4891-8830-10805F34CE90}"/>
              </a:ext>
            </a:extLst>
          </p:cNvPr>
          <p:cNvSpPr>
            <a:spLocks noGrp="1"/>
          </p:cNvSpPr>
          <p:nvPr>
            <p:ph type="dt" sz="half" idx="10"/>
          </p:nvPr>
        </p:nvSpPr>
        <p:spPr/>
        <p:txBody>
          <a:bodyPr/>
          <a:lstStyle/>
          <a:p>
            <a:fld id="{846237E6-656B-4096-87DD-AFE627D9708A}" type="datetimeFigureOut">
              <a:rPr lang="de-DE" smtClean="0"/>
              <a:t>29.10.2024</a:t>
            </a:fld>
            <a:endParaRPr lang="de-DE"/>
          </a:p>
        </p:txBody>
      </p:sp>
      <p:sp>
        <p:nvSpPr>
          <p:cNvPr id="5" name="Fußzeilenplatzhalter 4">
            <a:extLst>
              <a:ext uri="{FF2B5EF4-FFF2-40B4-BE49-F238E27FC236}">
                <a16:creationId xmlns:a16="http://schemas.microsoft.com/office/drawing/2014/main" id="{A6238E32-B1D7-4653-8019-802C84D00A8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7B76B06-BC67-4665-AB03-B8854B7B0134}"/>
              </a:ext>
            </a:extLst>
          </p:cNvPr>
          <p:cNvSpPr>
            <a:spLocks noGrp="1"/>
          </p:cNvSpPr>
          <p:nvPr>
            <p:ph type="sldNum" sz="quarter" idx="12"/>
          </p:nvPr>
        </p:nvSpPr>
        <p:spPr/>
        <p:txBody>
          <a:bodyPr/>
          <a:lstStyle/>
          <a:p>
            <a:fld id="{56F7E0C0-8F11-4798-A445-25EB2DBC51C4}" type="slidenum">
              <a:rPr lang="de-DE" smtClean="0"/>
              <a:t>‹Nr.›</a:t>
            </a:fld>
            <a:endParaRPr lang="de-DE"/>
          </a:p>
        </p:txBody>
      </p:sp>
    </p:spTree>
    <p:extLst>
      <p:ext uri="{BB962C8B-B14F-4D97-AF65-F5344CB8AC3E}">
        <p14:creationId xmlns:p14="http://schemas.microsoft.com/office/powerpoint/2010/main" val="1413308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21EDB548-A936-1B4D-8BCE-F0C7B54AA1D3}"/>
              </a:ext>
            </a:extLst>
          </p:cNvPr>
          <p:cNvSpPr>
            <a:spLocks noGrp="1"/>
          </p:cNvSpPr>
          <p:nvPr>
            <p:ph type="pic" idx="1"/>
          </p:nvPr>
        </p:nvSpPr>
        <p:spPr>
          <a:xfrm>
            <a:off x="6300000" y="1440000"/>
            <a:ext cx="5400000" cy="4140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10" name="Title 1">
            <a:extLst>
              <a:ext uri="{FF2B5EF4-FFF2-40B4-BE49-F238E27FC236}">
                <a16:creationId xmlns:a16="http://schemas.microsoft.com/office/drawing/2014/main" id="{2175DBDB-8620-AB48-9A88-4CBBAAED1BC3}"/>
              </a:ext>
            </a:extLst>
          </p:cNvPr>
          <p:cNvSpPr>
            <a:spLocks noGrp="1"/>
          </p:cNvSpPr>
          <p:nvPr>
            <p:ph type="ctrTitle" hasCustomPrompt="1"/>
          </p:nvPr>
        </p:nvSpPr>
        <p:spPr>
          <a:xfrm>
            <a:off x="360008" y="360000"/>
            <a:ext cx="5400000" cy="720000"/>
          </a:xfrm>
          <a:prstGeom prst="rect">
            <a:avLst/>
          </a:prstGeom>
        </p:spPr>
        <p:txBody>
          <a:bodyPr lIns="0" tIns="0" rIns="0" bIns="0" anchor="b"/>
          <a:lstStyle>
            <a:lvl1pPr algn="l">
              <a:defRPr sz="1400" b="1" i="0">
                <a:solidFill>
                  <a:srgbClr val="218455"/>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11" name="Text Placeholder 2">
            <a:extLst>
              <a:ext uri="{FF2B5EF4-FFF2-40B4-BE49-F238E27FC236}">
                <a16:creationId xmlns:a16="http://schemas.microsoft.com/office/drawing/2014/main" id="{550AD3DF-EACB-DF40-8049-2C91DF6960BF}"/>
              </a:ext>
            </a:extLst>
          </p:cNvPr>
          <p:cNvSpPr>
            <a:spLocks noGrp="1"/>
          </p:cNvSpPr>
          <p:nvPr>
            <p:ph type="body" idx="11" hasCustomPrompt="1"/>
          </p:nvPr>
        </p:nvSpPr>
        <p:spPr>
          <a:xfrm>
            <a:off x="360000" y="1440001"/>
            <a:ext cx="5400008" cy="180000"/>
          </a:xfrm>
          <a:prstGeom prst="rect">
            <a:avLst/>
          </a:prstGeom>
        </p:spPr>
        <p:txBody>
          <a:bodyPr lIns="0" tIns="0" rIns="0" bIns="0" anchor="t" anchorCtr="0"/>
          <a:lstStyle>
            <a:lvl1pPr marL="0" indent="0">
              <a:buNone/>
              <a:defRPr sz="1000" b="1">
                <a:solidFill>
                  <a:srgbClr val="21845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endParaRPr lang="en-US" dirty="0"/>
          </a:p>
        </p:txBody>
      </p:sp>
      <p:sp>
        <p:nvSpPr>
          <p:cNvPr id="12" name="Content Placeholder 3">
            <a:extLst>
              <a:ext uri="{FF2B5EF4-FFF2-40B4-BE49-F238E27FC236}">
                <a16:creationId xmlns:a16="http://schemas.microsoft.com/office/drawing/2014/main" id="{D4605966-05F8-2E49-9B65-C81D371CCCB9}"/>
              </a:ext>
            </a:extLst>
          </p:cNvPr>
          <p:cNvSpPr>
            <a:spLocks noGrp="1"/>
          </p:cNvSpPr>
          <p:nvPr>
            <p:ph sz="half" idx="2"/>
          </p:nvPr>
        </p:nvSpPr>
        <p:spPr>
          <a:xfrm>
            <a:off x="360000" y="1800006"/>
            <a:ext cx="5400008" cy="1530000"/>
          </a:xfrm>
          <a:prstGeom prst="rect">
            <a:avLst/>
          </a:prstGeom>
        </p:spPr>
        <p:txBody>
          <a:bodyPr lIns="0" tIns="0" rIns="0" bIns="0"/>
          <a:lstStyle>
            <a:lvl1pPr marL="171450" indent="-171450">
              <a:lnSpc>
                <a:spcPct val="100000"/>
              </a:lnSpc>
              <a:buFont typeface="Arial" panose="020B0604020202020204" pitchFamily="34" charset="0"/>
              <a:buChar char="•"/>
              <a:defRPr sz="1000">
                <a:solidFill>
                  <a:srgbClr val="4D4D4C"/>
                </a:solidFill>
                <a:latin typeface="Arial" panose="020B0604020202020204" pitchFamily="34" charset="0"/>
                <a:cs typeface="Arial" panose="020B0604020202020204" pitchFamily="34" charset="0"/>
              </a:defRPr>
            </a:lvl1pPr>
          </a:lstStyle>
          <a:p>
            <a:pPr lvl="0"/>
            <a:r>
              <a:rPr lang="de-DE" dirty="0"/>
              <a:t>Mastertextformat bearbeiten</a:t>
            </a:r>
          </a:p>
          <a:p>
            <a:pPr lvl="0"/>
            <a:r>
              <a:rPr lang="de-DE" dirty="0"/>
              <a:t>Zweite Ebene</a:t>
            </a:r>
          </a:p>
          <a:p>
            <a:pPr lvl="0"/>
            <a:r>
              <a:rPr lang="de-DE" dirty="0"/>
              <a:t>Dritte Ebene</a:t>
            </a:r>
          </a:p>
          <a:p>
            <a:pPr lvl="0"/>
            <a:r>
              <a:rPr lang="de-DE" dirty="0"/>
              <a:t>Vierte Ebene</a:t>
            </a:r>
          </a:p>
          <a:p>
            <a:pPr lvl="0"/>
            <a:r>
              <a:rPr lang="de-DE" dirty="0"/>
              <a:t>Fünfte Ebene</a:t>
            </a:r>
            <a:endParaRPr lang="en-US" dirty="0"/>
          </a:p>
        </p:txBody>
      </p:sp>
      <p:sp>
        <p:nvSpPr>
          <p:cNvPr id="13" name="Text Placeholder 2">
            <a:extLst>
              <a:ext uri="{FF2B5EF4-FFF2-40B4-BE49-F238E27FC236}">
                <a16:creationId xmlns:a16="http://schemas.microsoft.com/office/drawing/2014/main" id="{7798E201-98BD-DD44-A402-6533DB78A442}"/>
              </a:ext>
            </a:extLst>
          </p:cNvPr>
          <p:cNvSpPr>
            <a:spLocks noGrp="1"/>
          </p:cNvSpPr>
          <p:nvPr>
            <p:ph type="body" idx="12" hasCustomPrompt="1"/>
          </p:nvPr>
        </p:nvSpPr>
        <p:spPr>
          <a:xfrm>
            <a:off x="360000" y="3690000"/>
            <a:ext cx="5400008" cy="180000"/>
          </a:xfrm>
          <a:prstGeom prst="rect">
            <a:avLst/>
          </a:prstGeom>
        </p:spPr>
        <p:txBody>
          <a:bodyPr lIns="0" tIns="0" rIns="0" bIns="0" anchor="t" anchorCtr="0"/>
          <a:lstStyle>
            <a:lvl1pPr marL="0" indent="0">
              <a:buNone/>
              <a:defRPr sz="1000" b="1">
                <a:solidFill>
                  <a:srgbClr val="21845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endParaRPr lang="en-US" dirty="0"/>
          </a:p>
        </p:txBody>
      </p:sp>
      <p:sp>
        <p:nvSpPr>
          <p:cNvPr id="14" name="Content Placeholder 3">
            <a:extLst>
              <a:ext uri="{FF2B5EF4-FFF2-40B4-BE49-F238E27FC236}">
                <a16:creationId xmlns:a16="http://schemas.microsoft.com/office/drawing/2014/main" id="{9380B0D4-AA08-6F40-908F-63542787BFB6}"/>
              </a:ext>
            </a:extLst>
          </p:cNvPr>
          <p:cNvSpPr>
            <a:spLocks noGrp="1"/>
          </p:cNvSpPr>
          <p:nvPr>
            <p:ph sz="half" idx="13"/>
          </p:nvPr>
        </p:nvSpPr>
        <p:spPr>
          <a:xfrm>
            <a:off x="360000" y="4050000"/>
            <a:ext cx="5400008" cy="1530000"/>
          </a:xfrm>
          <a:prstGeom prst="rect">
            <a:avLst/>
          </a:prstGeom>
        </p:spPr>
        <p:txBody>
          <a:bodyPr lIns="0" tIns="0" rIns="0" bIns="0"/>
          <a:lstStyle>
            <a:lvl1pPr marL="171450" indent="-171450">
              <a:lnSpc>
                <a:spcPct val="100000"/>
              </a:lnSpc>
              <a:buFont typeface="Arial" panose="020B0604020202020204" pitchFamily="34" charset="0"/>
              <a:buChar char="•"/>
              <a:defRPr sz="1000">
                <a:solidFill>
                  <a:srgbClr val="4D4D4C"/>
                </a:solidFill>
                <a:latin typeface="Arial" panose="020B0604020202020204" pitchFamily="34" charset="0"/>
                <a:cs typeface="Arial" panose="020B0604020202020204" pitchFamily="34" charset="0"/>
              </a:defRPr>
            </a:lvl1pPr>
          </a:lstStyle>
          <a:p>
            <a:pPr lvl="0"/>
            <a:r>
              <a:rPr lang="de-DE" dirty="0"/>
              <a:t>Mastertextformat bearbeiten</a:t>
            </a:r>
          </a:p>
          <a:p>
            <a:pPr lvl="0"/>
            <a:r>
              <a:rPr lang="de-DE" dirty="0"/>
              <a:t>Zweite Ebene</a:t>
            </a:r>
          </a:p>
          <a:p>
            <a:pPr lvl="0"/>
            <a:r>
              <a:rPr lang="de-DE" dirty="0"/>
              <a:t>Dritte Ebene</a:t>
            </a:r>
          </a:p>
          <a:p>
            <a:pPr lvl="0"/>
            <a:r>
              <a:rPr lang="de-DE" dirty="0"/>
              <a:t>Vierte Ebene</a:t>
            </a:r>
          </a:p>
          <a:p>
            <a:pPr lvl="0"/>
            <a:r>
              <a:rPr lang="de-DE" dirty="0"/>
              <a:t>Fünfte Ebene</a:t>
            </a:r>
            <a:endParaRPr lang="en-US" dirty="0"/>
          </a:p>
        </p:txBody>
      </p:sp>
      <p:sp>
        <p:nvSpPr>
          <p:cNvPr id="15" name="Fußzeilenplatzhalter 4">
            <a:extLst>
              <a:ext uri="{FF2B5EF4-FFF2-40B4-BE49-F238E27FC236}">
                <a16:creationId xmlns:a16="http://schemas.microsoft.com/office/drawing/2014/main" id="{61A7AECA-1B24-7F42-8956-E0DBE38A788F}"/>
              </a:ext>
            </a:extLst>
          </p:cNvPr>
          <p:cNvSpPr>
            <a:spLocks noGrp="1"/>
          </p:cNvSpPr>
          <p:nvPr>
            <p:ph type="ftr" sz="quarter" idx="3"/>
          </p:nvPr>
        </p:nvSpPr>
        <p:spPr>
          <a:xfrm>
            <a:off x="6516000" y="6537600"/>
            <a:ext cx="5040000" cy="180000"/>
          </a:xfrm>
          <a:prstGeom prst="rect">
            <a:avLst/>
          </a:prstGeom>
        </p:spPr>
        <p:txBody>
          <a:bodyPr vert="horz" lIns="0" tIns="0" rIns="0" bIns="0" rtlCol="0" anchor="b" anchorCtr="0"/>
          <a:lstStyle>
            <a:lvl1pPr algn="r">
              <a:defRPr sz="800">
                <a:solidFill>
                  <a:srgbClr val="218455"/>
                </a:solidFill>
                <a:latin typeface="Arial" panose="020B0604020202020204" pitchFamily="34" charset="0"/>
                <a:cs typeface="Arial" panose="020B0604020202020204" pitchFamily="34" charset="0"/>
              </a:defRPr>
            </a:lvl1pPr>
          </a:lstStyle>
          <a:p>
            <a:endParaRPr lang="de-DE" dirty="0"/>
          </a:p>
        </p:txBody>
      </p:sp>
      <p:sp>
        <p:nvSpPr>
          <p:cNvPr id="16" name="Foliennummernplatzhalter 6">
            <a:extLst>
              <a:ext uri="{FF2B5EF4-FFF2-40B4-BE49-F238E27FC236}">
                <a16:creationId xmlns:a16="http://schemas.microsoft.com/office/drawing/2014/main" id="{D05511F7-472A-7244-B5FE-F41CE8E8D87C}"/>
              </a:ext>
            </a:extLst>
          </p:cNvPr>
          <p:cNvSpPr>
            <a:spLocks noGrp="1"/>
          </p:cNvSpPr>
          <p:nvPr>
            <p:ph type="sldNum" sz="quarter" idx="4"/>
          </p:nvPr>
        </p:nvSpPr>
        <p:spPr>
          <a:xfrm>
            <a:off x="11736000" y="6537600"/>
            <a:ext cx="360000" cy="180000"/>
          </a:xfrm>
          <a:prstGeom prst="rect">
            <a:avLst/>
          </a:prstGeom>
        </p:spPr>
        <p:txBody>
          <a:bodyPr lIns="0" tIns="0" rIns="0" bIns="0" anchor="b" anchorCtr="0"/>
          <a:lstStyle>
            <a:lvl1pPr>
              <a:defRPr sz="800">
                <a:solidFill>
                  <a:srgbClr val="9E9F9E"/>
                </a:solidFill>
                <a:latin typeface="Arial" panose="020B0604020202020204" pitchFamily="34" charset="0"/>
                <a:cs typeface="Arial" panose="020B0604020202020204" pitchFamily="34" charset="0"/>
              </a:defRPr>
            </a:lvl1pPr>
          </a:lstStyle>
          <a:p>
            <a:fld id="{E609CD2F-1D1F-4E41-B94D-D6D22A896CB9}" type="slidenum">
              <a:rPr lang="de-DE" smtClean="0"/>
              <a:pPr/>
              <a:t>‹Nr.›</a:t>
            </a:fld>
            <a:endParaRPr lang="de-DE" dirty="0"/>
          </a:p>
        </p:txBody>
      </p:sp>
    </p:spTree>
    <p:extLst>
      <p:ext uri="{BB962C8B-B14F-4D97-AF65-F5344CB8AC3E}">
        <p14:creationId xmlns:p14="http://schemas.microsoft.com/office/powerpoint/2010/main" val="3004815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21EDB548-A936-1B4D-8BCE-F0C7B54AA1D3}"/>
              </a:ext>
            </a:extLst>
          </p:cNvPr>
          <p:cNvSpPr>
            <a:spLocks noGrp="1"/>
          </p:cNvSpPr>
          <p:nvPr>
            <p:ph type="pic" idx="1"/>
          </p:nvPr>
        </p:nvSpPr>
        <p:spPr>
          <a:xfrm>
            <a:off x="6300000" y="1440000"/>
            <a:ext cx="5400000" cy="4140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10" name="Title 1">
            <a:extLst>
              <a:ext uri="{FF2B5EF4-FFF2-40B4-BE49-F238E27FC236}">
                <a16:creationId xmlns:a16="http://schemas.microsoft.com/office/drawing/2014/main" id="{2175DBDB-8620-AB48-9A88-4CBBAAED1BC3}"/>
              </a:ext>
            </a:extLst>
          </p:cNvPr>
          <p:cNvSpPr>
            <a:spLocks noGrp="1"/>
          </p:cNvSpPr>
          <p:nvPr>
            <p:ph type="ctrTitle" hasCustomPrompt="1"/>
          </p:nvPr>
        </p:nvSpPr>
        <p:spPr>
          <a:xfrm>
            <a:off x="360008" y="360000"/>
            <a:ext cx="5400000" cy="720000"/>
          </a:xfrm>
          <a:prstGeom prst="rect">
            <a:avLst/>
          </a:prstGeom>
        </p:spPr>
        <p:txBody>
          <a:bodyPr lIns="0" tIns="0" rIns="0" bIns="0" anchor="b"/>
          <a:lstStyle>
            <a:lvl1pPr algn="l">
              <a:defRPr sz="1400" b="1" i="0">
                <a:solidFill>
                  <a:srgbClr val="218455"/>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11" name="Text Placeholder 2">
            <a:extLst>
              <a:ext uri="{FF2B5EF4-FFF2-40B4-BE49-F238E27FC236}">
                <a16:creationId xmlns:a16="http://schemas.microsoft.com/office/drawing/2014/main" id="{550AD3DF-EACB-DF40-8049-2C91DF6960BF}"/>
              </a:ext>
            </a:extLst>
          </p:cNvPr>
          <p:cNvSpPr>
            <a:spLocks noGrp="1"/>
          </p:cNvSpPr>
          <p:nvPr>
            <p:ph type="body" idx="11" hasCustomPrompt="1"/>
          </p:nvPr>
        </p:nvSpPr>
        <p:spPr>
          <a:xfrm>
            <a:off x="360000" y="1440001"/>
            <a:ext cx="5400008" cy="180000"/>
          </a:xfrm>
          <a:prstGeom prst="rect">
            <a:avLst/>
          </a:prstGeom>
        </p:spPr>
        <p:txBody>
          <a:bodyPr lIns="0" tIns="0" rIns="0" bIns="0" anchor="t" anchorCtr="0"/>
          <a:lstStyle>
            <a:lvl1pPr marL="0" indent="0">
              <a:buNone/>
              <a:defRPr sz="1000" b="1">
                <a:solidFill>
                  <a:srgbClr val="21845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endParaRPr lang="en-US" dirty="0"/>
          </a:p>
        </p:txBody>
      </p:sp>
      <p:sp>
        <p:nvSpPr>
          <p:cNvPr id="15" name="Fußzeilenplatzhalter 4">
            <a:extLst>
              <a:ext uri="{FF2B5EF4-FFF2-40B4-BE49-F238E27FC236}">
                <a16:creationId xmlns:a16="http://schemas.microsoft.com/office/drawing/2014/main" id="{61A7AECA-1B24-7F42-8956-E0DBE38A788F}"/>
              </a:ext>
            </a:extLst>
          </p:cNvPr>
          <p:cNvSpPr>
            <a:spLocks noGrp="1"/>
          </p:cNvSpPr>
          <p:nvPr>
            <p:ph type="ftr" sz="quarter" idx="3"/>
          </p:nvPr>
        </p:nvSpPr>
        <p:spPr>
          <a:xfrm>
            <a:off x="6516000" y="6537600"/>
            <a:ext cx="5040000" cy="180000"/>
          </a:xfrm>
          <a:prstGeom prst="rect">
            <a:avLst/>
          </a:prstGeom>
        </p:spPr>
        <p:txBody>
          <a:bodyPr vert="horz" lIns="0" tIns="0" rIns="0" bIns="0" rtlCol="0" anchor="b" anchorCtr="0"/>
          <a:lstStyle>
            <a:lvl1pPr algn="r">
              <a:defRPr sz="800">
                <a:solidFill>
                  <a:srgbClr val="218455"/>
                </a:solidFill>
                <a:latin typeface="Arial" panose="020B0604020202020204" pitchFamily="34" charset="0"/>
                <a:cs typeface="Arial" panose="020B0604020202020204" pitchFamily="34" charset="0"/>
              </a:defRPr>
            </a:lvl1pPr>
          </a:lstStyle>
          <a:p>
            <a:endParaRPr lang="de-DE" dirty="0"/>
          </a:p>
        </p:txBody>
      </p:sp>
      <p:sp>
        <p:nvSpPr>
          <p:cNvPr id="16" name="Foliennummernplatzhalter 6">
            <a:extLst>
              <a:ext uri="{FF2B5EF4-FFF2-40B4-BE49-F238E27FC236}">
                <a16:creationId xmlns:a16="http://schemas.microsoft.com/office/drawing/2014/main" id="{D05511F7-472A-7244-B5FE-F41CE8E8D87C}"/>
              </a:ext>
            </a:extLst>
          </p:cNvPr>
          <p:cNvSpPr>
            <a:spLocks noGrp="1"/>
          </p:cNvSpPr>
          <p:nvPr>
            <p:ph type="sldNum" sz="quarter" idx="4"/>
          </p:nvPr>
        </p:nvSpPr>
        <p:spPr>
          <a:xfrm>
            <a:off x="11736000" y="6537600"/>
            <a:ext cx="360000" cy="180000"/>
          </a:xfrm>
          <a:prstGeom prst="rect">
            <a:avLst/>
          </a:prstGeom>
        </p:spPr>
        <p:txBody>
          <a:bodyPr lIns="0" tIns="0" rIns="0" bIns="0" anchor="b" anchorCtr="0"/>
          <a:lstStyle>
            <a:lvl1pPr>
              <a:defRPr sz="800">
                <a:solidFill>
                  <a:srgbClr val="9E9F9E"/>
                </a:solidFill>
                <a:latin typeface="Arial" panose="020B0604020202020204" pitchFamily="34" charset="0"/>
                <a:cs typeface="Arial" panose="020B0604020202020204" pitchFamily="34" charset="0"/>
              </a:defRPr>
            </a:lvl1pPr>
          </a:lstStyle>
          <a:p>
            <a:fld id="{E609CD2F-1D1F-4E41-B94D-D6D22A896CB9}" type="slidenum">
              <a:rPr lang="de-DE" smtClean="0"/>
              <a:pPr/>
              <a:t>‹Nr.›</a:t>
            </a:fld>
            <a:endParaRPr lang="de-DE" dirty="0"/>
          </a:p>
        </p:txBody>
      </p:sp>
      <p:sp>
        <p:nvSpPr>
          <p:cNvPr id="17" name="Content Placeholder 3">
            <a:extLst>
              <a:ext uri="{FF2B5EF4-FFF2-40B4-BE49-F238E27FC236}">
                <a16:creationId xmlns:a16="http://schemas.microsoft.com/office/drawing/2014/main" id="{7A29BC63-F4A7-FA49-A328-A46B2B149397}"/>
              </a:ext>
            </a:extLst>
          </p:cNvPr>
          <p:cNvSpPr>
            <a:spLocks noGrp="1"/>
          </p:cNvSpPr>
          <p:nvPr>
            <p:ph sz="half" idx="2"/>
          </p:nvPr>
        </p:nvSpPr>
        <p:spPr>
          <a:xfrm>
            <a:off x="360000" y="1800004"/>
            <a:ext cx="5400008" cy="3779996"/>
          </a:xfrm>
          <a:prstGeom prst="rect">
            <a:avLst/>
          </a:prstGeom>
        </p:spPr>
        <p:txBody>
          <a:bodyPr lIns="0" tIns="0" rIns="0" bIns="0"/>
          <a:lstStyle>
            <a:lvl1pPr marL="0" indent="0">
              <a:lnSpc>
                <a:spcPct val="100000"/>
              </a:lnSpc>
              <a:buFont typeface="Arial" panose="020B0604020202020204" pitchFamily="34" charset="0"/>
              <a:buNone/>
              <a:defRPr sz="1000">
                <a:solidFill>
                  <a:srgbClr val="4D4D4C"/>
                </a:solidFill>
                <a:latin typeface="Arial" panose="020B0604020202020204" pitchFamily="34" charset="0"/>
                <a:cs typeface="Arial" panose="020B0604020202020204" pitchFamily="34" charset="0"/>
              </a:defRPr>
            </a:lvl1pPr>
          </a:lstStyle>
          <a:p>
            <a:pPr lvl="0"/>
            <a:r>
              <a:rPr lang="de-DE" dirty="0"/>
              <a:t>Mastertextformat bearbeiten</a:t>
            </a:r>
          </a:p>
          <a:p>
            <a:pPr lvl="0"/>
            <a:r>
              <a:rPr lang="de-DE" dirty="0"/>
              <a:t>Zweite Ebene</a:t>
            </a:r>
          </a:p>
          <a:p>
            <a:pPr lvl="0"/>
            <a:r>
              <a:rPr lang="de-DE" dirty="0"/>
              <a:t>Dritte Ebene</a:t>
            </a:r>
          </a:p>
          <a:p>
            <a:pPr lvl="0"/>
            <a:r>
              <a:rPr lang="de-DE" dirty="0"/>
              <a:t>Vierte Ebene</a:t>
            </a:r>
          </a:p>
          <a:p>
            <a:pPr lvl="0"/>
            <a:r>
              <a:rPr lang="de-DE" dirty="0"/>
              <a:t>Fünfte Ebene</a:t>
            </a:r>
            <a:endParaRPr lang="en-US" dirty="0"/>
          </a:p>
        </p:txBody>
      </p:sp>
    </p:spTree>
    <p:extLst>
      <p:ext uri="{BB962C8B-B14F-4D97-AF65-F5344CB8AC3E}">
        <p14:creationId xmlns:p14="http://schemas.microsoft.com/office/powerpoint/2010/main" val="1704317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175DBDB-8620-AB48-9A88-4CBBAAED1BC3}"/>
              </a:ext>
            </a:extLst>
          </p:cNvPr>
          <p:cNvSpPr>
            <a:spLocks noGrp="1"/>
          </p:cNvSpPr>
          <p:nvPr>
            <p:ph type="ctrTitle" hasCustomPrompt="1"/>
          </p:nvPr>
        </p:nvSpPr>
        <p:spPr>
          <a:xfrm>
            <a:off x="360008" y="360000"/>
            <a:ext cx="5400000" cy="720000"/>
          </a:xfrm>
          <a:prstGeom prst="rect">
            <a:avLst/>
          </a:prstGeom>
        </p:spPr>
        <p:txBody>
          <a:bodyPr lIns="0" tIns="0" rIns="0" bIns="0" anchor="b"/>
          <a:lstStyle>
            <a:lvl1pPr algn="l">
              <a:defRPr sz="1400" b="1" i="0">
                <a:solidFill>
                  <a:srgbClr val="218455"/>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11" name="Text Placeholder 2">
            <a:extLst>
              <a:ext uri="{FF2B5EF4-FFF2-40B4-BE49-F238E27FC236}">
                <a16:creationId xmlns:a16="http://schemas.microsoft.com/office/drawing/2014/main" id="{550AD3DF-EACB-DF40-8049-2C91DF6960BF}"/>
              </a:ext>
            </a:extLst>
          </p:cNvPr>
          <p:cNvSpPr>
            <a:spLocks noGrp="1"/>
          </p:cNvSpPr>
          <p:nvPr>
            <p:ph type="body" idx="11" hasCustomPrompt="1"/>
          </p:nvPr>
        </p:nvSpPr>
        <p:spPr>
          <a:xfrm>
            <a:off x="360000" y="1440001"/>
            <a:ext cx="5400008" cy="180000"/>
          </a:xfrm>
          <a:prstGeom prst="rect">
            <a:avLst/>
          </a:prstGeom>
        </p:spPr>
        <p:txBody>
          <a:bodyPr lIns="0" tIns="0" rIns="0" bIns="0" anchor="t" anchorCtr="0"/>
          <a:lstStyle>
            <a:lvl1pPr marL="0" indent="0">
              <a:buNone/>
              <a:defRPr sz="1000" b="1">
                <a:solidFill>
                  <a:srgbClr val="21845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endParaRPr lang="en-US" dirty="0"/>
          </a:p>
        </p:txBody>
      </p:sp>
      <p:sp>
        <p:nvSpPr>
          <p:cNvPr id="15" name="Fußzeilenplatzhalter 4">
            <a:extLst>
              <a:ext uri="{FF2B5EF4-FFF2-40B4-BE49-F238E27FC236}">
                <a16:creationId xmlns:a16="http://schemas.microsoft.com/office/drawing/2014/main" id="{61A7AECA-1B24-7F42-8956-E0DBE38A788F}"/>
              </a:ext>
            </a:extLst>
          </p:cNvPr>
          <p:cNvSpPr>
            <a:spLocks noGrp="1"/>
          </p:cNvSpPr>
          <p:nvPr>
            <p:ph type="ftr" sz="quarter" idx="3"/>
          </p:nvPr>
        </p:nvSpPr>
        <p:spPr>
          <a:xfrm>
            <a:off x="6516000" y="6537600"/>
            <a:ext cx="5040000" cy="180000"/>
          </a:xfrm>
          <a:prstGeom prst="rect">
            <a:avLst/>
          </a:prstGeom>
        </p:spPr>
        <p:txBody>
          <a:bodyPr vert="horz" lIns="0" tIns="0" rIns="0" bIns="0" rtlCol="0" anchor="b" anchorCtr="0"/>
          <a:lstStyle>
            <a:lvl1pPr algn="r">
              <a:defRPr sz="800">
                <a:solidFill>
                  <a:srgbClr val="218455"/>
                </a:solidFill>
                <a:latin typeface="Arial" panose="020B0604020202020204" pitchFamily="34" charset="0"/>
                <a:cs typeface="Arial" panose="020B0604020202020204" pitchFamily="34" charset="0"/>
              </a:defRPr>
            </a:lvl1pPr>
          </a:lstStyle>
          <a:p>
            <a:endParaRPr lang="de-DE" dirty="0"/>
          </a:p>
        </p:txBody>
      </p:sp>
      <p:sp>
        <p:nvSpPr>
          <p:cNvPr id="16" name="Foliennummernplatzhalter 6">
            <a:extLst>
              <a:ext uri="{FF2B5EF4-FFF2-40B4-BE49-F238E27FC236}">
                <a16:creationId xmlns:a16="http://schemas.microsoft.com/office/drawing/2014/main" id="{D05511F7-472A-7244-B5FE-F41CE8E8D87C}"/>
              </a:ext>
            </a:extLst>
          </p:cNvPr>
          <p:cNvSpPr>
            <a:spLocks noGrp="1"/>
          </p:cNvSpPr>
          <p:nvPr>
            <p:ph type="sldNum" sz="quarter" idx="4"/>
          </p:nvPr>
        </p:nvSpPr>
        <p:spPr>
          <a:xfrm>
            <a:off x="11736000" y="6537600"/>
            <a:ext cx="360000" cy="180000"/>
          </a:xfrm>
          <a:prstGeom prst="rect">
            <a:avLst/>
          </a:prstGeom>
        </p:spPr>
        <p:txBody>
          <a:bodyPr lIns="0" tIns="0" rIns="0" bIns="0" anchor="b" anchorCtr="0"/>
          <a:lstStyle>
            <a:lvl1pPr>
              <a:defRPr sz="800">
                <a:solidFill>
                  <a:srgbClr val="9E9F9E"/>
                </a:solidFill>
                <a:latin typeface="Arial" panose="020B0604020202020204" pitchFamily="34" charset="0"/>
                <a:cs typeface="Arial" panose="020B0604020202020204" pitchFamily="34" charset="0"/>
              </a:defRPr>
            </a:lvl1pPr>
          </a:lstStyle>
          <a:p>
            <a:fld id="{E609CD2F-1D1F-4E41-B94D-D6D22A896CB9}" type="slidenum">
              <a:rPr lang="de-DE" smtClean="0"/>
              <a:pPr/>
              <a:t>‹Nr.›</a:t>
            </a:fld>
            <a:endParaRPr lang="de-DE" dirty="0"/>
          </a:p>
        </p:txBody>
      </p:sp>
      <p:sp>
        <p:nvSpPr>
          <p:cNvPr id="17" name="Content Placeholder 3">
            <a:extLst>
              <a:ext uri="{FF2B5EF4-FFF2-40B4-BE49-F238E27FC236}">
                <a16:creationId xmlns:a16="http://schemas.microsoft.com/office/drawing/2014/main" id="{7A29BC63-F4A7-FA49-A328-A46B2B149397}"/>
              </a:ext>
            </a:extLst>
          </p:cNvPr>
          <p:cNvSpPr>
            <a:spLocks noGrp="1"/>
          </p:cNvSpPr>
          <p:nvPr>
            <p:ph sz="half" idx="2"/>
          </p:nvPr>
        </p:nvSpPr>
        <p:spPr>
          <a:xfrm>
            <a:off x="360000" y="1800004"/>
            <a:ext cx="5400008" cy="3779996"/>
          </a:xfrm>
          <a:prstGeom prst="rect">
            <a:avLst/>
          </a:prstGeom>
        </p:spPr>
        <p:txBody>
          <a:bodyPr lIns="0" tIns="0" rIns="0" bIns="0"/>
          <a:lstStyle>
            <a:lvl1pPr marL="0" indent="0">
              <a:lnSpc>
                <a:spcPct val="100000"/>
              </a:lnSpc>
              <a:buFont typeface="Arial" panose="020B0604020202020204" pitchFamily="34" charset="0"/>
              <a:buNone/>
              <a:defRPr sz="1000">
                <a:solidFill>
                  <a:srgbClr val="4D4D4C"/>
                </a:solidFill>
                <a:latin typeface="Arial" panose="020B0604020202020204" pitchFamily="34" charset="0"/>
                <a:cs typeface="Arial" panose="020B0604020202020204" pitchFamily="34" charset="0"/>
              </a:defRPr>
            </a:lvl1pPr>
          </a:lstStyle>
          <a:p>
            <a:pPr lvl="0"/>
            <a:r>
              <a:rPr lang="de-DE" dirty="0"/>
              <a:t>Mastertextformat bearbeiten</a:t>
            </a:r>
          </a:p>
          <a:p>
            <a:pPr lvl="0"/>
            <a:r>
              <a:rPr lang="de-DE" dirty="0"/>
              <a:t>Zweite Ebene</a:t>
            </a:r>
          </a:p>
          <a:p>
            <a:pPr lvl="0"/>
            <a:r>
              <a:rPr lang="de-DE" dirty="0"/>
              <a:t>Dritte Ebene</a:t>
            </a:r>
          </a:p>
          <a:p>
            <a:pPr lvl="0"/>
            <a:r>
              <a:rPr lang="de-DE" dirty="0"/>
              <a:t>Vierte Ebene</a:t>
            </a:r>
          </a:p>
          <a:p>
            <a:pPr lvl="0"/>
            <a:r>
              <a:rPr lang="de-DE" dirty="0"/>
              <a:t>Fünfte Ebene</a:t>
            </a:r>
            <a:endParaRPr lang="en-US" dirty="0"/>
          </a:p>
        </p:txBody>
      </p:sp>
      <p:sp>
        <p:nvSpPr>
          <p:cNvPr id="8" name="Text Placeholder 2">
            <a:extLst>
              <a:ext uri="{FF2B5EF4-FFF2-40B4-BE49-F238E27FC236}">
                <a16:creationId xmlns:a16="http://schemas.microsoft.com/office/drawing/2014/main" id="{963D4C77-9567-EA4D-9ECC-E72A6A140CF1}"/>
              </a:ext>
            </a:extLst>
          </p:cNvPr>
          <p:cNvSpPr>
            <a:spLocks noGrp="1"/>
          </p:cNvSpPr>
          <p:nvPr>
            <p:ph type="body" idx="12" hasCustomPrompt="1"/>
          </p:nvPr>
        </p:nvSpPr>
        <p:spPr>
          <a:xfrm>
            <a:off x="6300000" y="1440001"/>
            <a:ext cx="5400008" cy="180000"/>
          </a:xfrm>
          <a:prstGeom prst="rect">
            <a:avLst/>
          </a:prstGeom>
        </p:spPr>
        <p:txBody>
          <a:bodyPr lIns="0" tIns="0" rIns="0" bIns="0" anchor="t" anchorCtr="0"/>
          <a:lstStyle>
            <a:lvl1pPr marL="0" indent="0">
              <a:buNone/>
              <a:defRPr sz="1000" b="1">
                <a:solidFill>
                  <a:srgbClr val="21845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endParaRPr lang="en-US" dirty="0"/>
          </a:p>
        </p:txBody>
      </p:sp>
      <p:sp>
        <p:nvSpPr>
          <p:cNvPr id="12" name="Content Placeholder 3">
            <a:extLst>
              <a:ext uri="{FF2B5EF4-FFF2-40B4-BE49-F238E27FC236}">
                <a16:creationId xmlns:a16="http://schemas.microsoft.com/office/drawing/2014/main" id="{7883F90A-5D82-434B-B8F6-DF5B7234A889}"/>
              </a:ext>
            </a:extLst>
          </p:cNvPr>
          <p:cNvSpPr>
            <a:spLocks noGrp="1"/>
          </p:cNvSpPr>
          <p:nvPr>
            <p:ph sz="half" idx="13"/>
          </p:nvPr>
        </p:nvSpPr>
        <p:spPr>
          <a:xfrm>
            <a:off x="6300000" y="1800004"/>
            <a:ext cx="5400008" cy="3779996"/>
          </a:xfrm>
          <a:prstGeom prst="rect">
            <a:avLst/>
          </a:prstGeom>
        </p:spPr>
        <p:txBody>
          <a:bodyPr lIns="0" tIns="0" rIns="0" bIns="0"/>
          <a:lstStyle>
            <a:lvl1pPr marL="0" indent="0">
              <a:lnSpc>
                <a:spcPct val="100000"/>
              </a:lnSpc>
              <a:buFont typeface="Arial" panose="020B0604020202020204" pitchFamily="34" charset="0"/>
              <a:buNone/>
              <a:defRPr sz="1000">
                <a:solidFill>
                  <a:srgbClr val="4D4D4C"/>
                </a:solidFill>
                <a:latin typeface="Arial" panose="020B0604020202020204" pitchFamily="34" charset="0"/>
                <a:cs typeface="Arial" panose="020B0604020202020204" pitchFamily="34" charset="0"/>
              </a:defRPr>
            </a:lvl1pPr>
          </a:lstStyle>
          <a:p>
            <a:pPr lvl="0"/>
            <a:r>
              <a:rPr lang="de-DE" dirty="0"/>
              <a:t>Mastertextformat bearbeiten</a:t>
            </a:r>
          </a:p>
          <a:p>
            <a:pPr lvl="0"/>
            <a:r>
              <a:rPr lang="de-DE" dirty="0"/>
              <a:t>Zweite Ebene</a:t>
            </a:r>
          </a:p>
          <a:p>
            <a:pPr lvl="0"/>
            <a:r>
              <a:rPr lang="de-DE" dirty="0"/>
              <a:t>Dritte Ebene</a:t>
            </a:r>
          </a:p>
          <a:p>
            <a:pPr lvl="0"/>
            <a:r>
              <a:rPr lang="de-DE" dirty="0"/>
              <a:t>Vierte Ebene</a:t>
            </a:r>
          </a:p>
          <a:p>
            <a:pPr lvl="0"/>
            <a:r>
              <a:rPr lang="de-DE" dirty="0"/>
              <a:t>Fünfte Ebene</a:t>
            </a:r>
            <a:endParaRPr lang="en-US" dirty="0"/>
          </a:p>
        </p:txBody>
      </p:sp>
    </p:spTree>
    <p:extLst>
      <p:ext uri="{BB962C8B-B14F-4D97-AF65-F5344CB8AC3E}">
        <p14:creationId xmlns:p14="http://schemas.microsoft.com/office/powerpoint/2010/main" val="4273122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175DBDB-8620-AB48-9A88-4CBBAAED1BC3}"/>
              </a:ext>
            </a:extLst>
          </p:cNvPr>
          <p:cNvSpPr>
            <a:spLocks noGrp="1"/>
          </p:cNvSpPr>
          <p:nvPr>
            <p:ph type="ctrTitle" hasCustomPrompt="1"/>
          </p:nvPr>
        </p:nvSpPr>
        <p:spPr>
          <a:xfrm>
            <a:off x="360008" y="360000"/>
            <a:ext cx="5400000" cy="720000"/>
          </a:xfrm>
          <a:prstGeom prst="rect">
            <a:avLst/>
          </a:prstGeom>
        </p:spPr>
        <p:txBody>
          <a:bodyPr lIns="0" tIns="0" rIns="0" bIns="0" anchor="b"/>
          <a:lstStyle>
            <a:lvl1pPr algn="l">
              <a:defRPr sz="1400" b="1" i="0">
                <a:solidFill>
                  <a:srgbClr val="218455"/>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11" name="Text Placeholder 2">
            <a:extLst>
              <a:ext uri="{FF2B5EF4-FFF2-40B4-BE49-F238E27FC236}">
                <a16:creationId xmlns:a16="http://schemas.microsoft.com/office/drawing/2014/main" id="{550AD3DF-EACB-DF40-8049-2C91DF6960BF}"/>
              </a:ext>
            </a:extLst>
          </p:cNvPr>
          <p:cNvSpPr>
            <a:spLocks noGrp="1"/>
          </p:cNvSpPr>
          <p:nvPr>
            <p:ph type="body" idx="11" hasCustomPrompt="1"/>
          </p:nvPr>
        </p:nvSpPr>
        <p:spPr>
          <a:xfrm>
            <a:off x="360000" y="1440001"/>
            <a:ext cx="5400008" cy="180000"/>
          </a:xfrm>
          <a:prstGeom prst="rect">
            <a:avLst/>
          </a:prstGeom>
        </p:spPr>
        <p:txBody>
          <a:bodyPr lIns="0" tIns="0" rIns="0" bIns="0" anchor="t" anchorCtr="0"/>
          <a:lstStyle>
            <a:lvl1pPr marL="0" indent="0">
              <a:buNone/>
              <a:defRPr sz="1000" b="1">
                <a:solidFill>
                  <a:srgbClr val="21845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endParaRPr lang="en-US" dirty="0"/>
          </a:p>
        </p:txBody>
      </p:sp>
      <p:sp>
        <p:nvSpPr>
          <p:cNvPr id="15" name="Fußzeilenplatzhalter 4">
            <a:extLst>
              <a:ext uri="{FF2B5EF4-FFF2-40B4-BE49-F238E27FC236}">
                <a16:creationId xmlns:a16="http://schemas.microsoft.com/office/drawing/2014/main" id="{61A7AECA-1B24-7F42-8956-E0DBE38A788F}"/>
              </a:ext>
            </a:extLst>
          </p:cNvPr>
          <p:cNvSpPr>
            <a:spLocks noGrp="1"/>
          </p:cNvSpPr>
          <p:nvPr>
            <p:ph type="ftr" sz="quarter" idx="3"/>
          </p:nvPr>
        </p:nvSpPr>
        <p:spPr>
          <a:xfrm>
            <a:off x="6516000" y="6537600"/>
            <a:ext cx="5040000" cy="180000"/>
          </a:xfrm>
          <a:prstGeom prst="rect">
            <a:avLst/>
          </a:prstGeom>
        </p:spPr>
        <p:txBody>
          <a:bodyPr vert="horz" lIns="0" tIns="0" rIns="0" bIns="0" rtlCol="0" anchor="b" anchorCtr="0"/>
          <a:lstStyle>
            <a:lvl1pPr algn="r">
              <a:defRPr sz="800">
                <a:solidFill>
                  <a:srgbClr val="218455"/>
                </a:solidFill>
                <a:latin typeface="Arial" panose="020B0604020202020204" pitchFamily="34" charset="0"/>
                <a:cs typeface="Arial" panose="020B0604020202020204" pitchFamily="34" charset="0"/>
              </a:defRPr>
            </a:lvl1pPr>
          </a:lstStyle>
          <a:p>
            <a:endParaRPr lang="de-DE" dirty="0"/>
          </a:p>
        </p:txBody>
      </p:sp>
      <p:sp>
        <p:nvSpPr>
          <p:cNvPr id="16" name="Foliennummernplatzhalter 6">
            <a:extLst>
              <a:ext uri="{FF2B5EF4-FFF2-40B4-BE49-F238E27FC236}">
                <a16:creationId xmlns:a16="http://schemas.microsoft.com/office/drawing/2014/main" id="{D05511F7-472A-7244-B5FE-F41CE8E8D87C}"/>
              </a:ext>
            </a:extLst>
          </p:cNvPr>
          <p:cNvSpPr>
            <a:spLocks noGrp="1"/>
          </p:cNvSpPr>
          <p:nvPr>
            <p:ph type="sldNum" sz="quarter" idx="4"/>
          </p:nvPr>
        </p:nvSpPr>
        <p:spPr>
          <a:xfrm>
            <a:off x="11736000" y="6537600"/>
            <a:ext cx="360000" cy="180000"/>
          </a:xfrm>
          <a:prstGeom prst="rect">
            <a:avLst/>
          </a:prstGeom>
        </p:spPr>
        <p:txBody>
          <a:bodyPr lIns="0" tIns="0" rIns="0" bIns="0" anchor="b" anchorCtr="0"/>
          <a:lstStyle>
            <a:lvl1pPr>
              <a:defRPr sz="800">
                <a:solidFill>
                  <a:srgbClr val="9E9F9E"/>
                </a:solidFill>
                <a:latin typeface="Arial" panose="020B0604020202020204" pitchFamily="34" charset="0"/>
                <a:cs typeface="Arial" panose="020B0604020202020204" pitchFamily="34" charset="0"/>
              </a:defRPr>
            </a:lvl1pPr>
          </a:lstStyle>
          <a:p>
            <a:fld id="{E609CD2F-1D1F-4E41-B94D-D6D22A896CB9}" type="slidenum">
              <a:rPr lang="de-DE" smtClean="0"/>
              <a:pPr/>
              <a:t>‹Nr.›</a:t>
            </a:fld>
            <a:endParaRPr lang="de-DE" dirty="0"/>
          </a:p>
        </p:txBody>
      </p:sp>
      <p:sp>
        <p:nvSpPr>
          <p:cNvPr id="17" name="Content Placeholder 3">
            <a:extLst>
              <a:ext uri="{FF2B5EF4-FFF2-40B4-BE49-F238E27FC236}">
                <a16:creationId xmlns:a16="http://schemas.microsoft.com/office/drawing/2014/main" id="{7A29BC63-F4A7-FA49-A328-A46B2B149397}"/>
              </a:ext>
            </a:extLst>
          </p:cNvPr>
          <p:cNvSpPr>
            <a:spLocks noGrp="1"/>
          </p:cNvSpPr>
          <p:nvPr>
            <p:ph sz="half" idx="2"/>
          </p:nvPr>
        </p:nvSpPr>
        <p:spPr>
          <a:xfrm>
            <a:off x="360000" y="1800004"/>
            <a:ext cx="5400008" cy="3779996"/>
          </a:xfrm>
          <a:prstGeom prst="rect">
            <a:avLst/>
          </a:prstGeom>
        </p:spPr>
        <p:txBody>
          <a:bodyPr lIns="0" tIns="0" rIns="0" bIns="0"/>
          <a:lstStyle>
            <a:lvl1pPr marL="0" indent="0">
              <a:lnSpc>
                <a:spcPct val="100000"/>
              </a:lnSpc>
              <a:buFont typeface="Arial" panose="020B0604020202020204" pitchFamily="34" charset="0"/>
              <a:buNone/>
              <a:defRPr sz="1000">
                <a:solidFill>
                  <a:srgbClr val="4D4D4C"/>
                </a:solidFill>
                <a:latin typeface="Arial" panose="020B0604020202020204" pitchFamily="34" charset="0"/>
                <a:cs typeface="Arial" panose="020B0604020202020204" pitchFamily="34" charset="0"/>
              </a:defRPr>
            </a:lvl1pPr>
          </a:lstStyle>
          <a:p>
            <a:pPr lvl="0"/>
            <a:r>
              <a:rPr lang="de-DE" dirty="0"/>
              <a:t>Mastertextformat bearbeiten</a:t>
            </a:r>
          </a:p>
          <a:p>
            <a:pPr lvl="0"/>
            <a:r>
              <a:rPr lang="de-DE" dirty="0"/>
              <a:t>Zweite Ebene</a:t>
            </a:r>
          </a:p>
          <a:p>
            <a:pPr lvl="0"/>
            <a:r>
              <a:rPr lang="de-DE" dirty="0"/>
              <a:t>Dritte Ebene</a:t>
            </a:r>
          </a:p>
          <a:p>
            <a:pPr lvl="0"/>
            <a:r>
              <a:rPr lang="de-DE" dirty="0"/>
              <a:t>Vierte Ebene</a:t>
            </a:r>
          </a:p>
          <a:p>
            <a:pPr lvl="0"/>
            <a:r>
              <a:rPr lang="de-DE" dirty="0"/>
              <a:t>Fünfte Ebene</a:t>
            </a:r>
            <a:endParaRPr lang="en-US" dirty="0"/>
          </a:p>
        </p:txBody>
      </p:sp>
      <p:sp>
        <p:nvSpPr>
          <p:cNvPr id="9" name="Content Placeholder 3">
            <a:extLst>
              <a:ext uri="{FF2B5EF4-FFF2-40B4-BE49-F238E27FC236}">
                <a16:creationId xmlns:a16="http://schemas.microsoft.com/office/drawing/2014/main" id="{43799672-554D-D049-9917-8D95905D17F1}"/>
              </a:ext>
            </a:extLst>
          </p:cNvPr>
          <p:cNvSpPr>
            <a:spLocks noGrp="1"/>
          </p:cNvSpPr>
          <p:nvPr>
            <p:ph sz="half" idx="14"/>
          </p:nvPr>
        </p:nvSpPr>
        <p:spPr>
          <a:xfrm>
            <a:off x="6299998" y="1800004"/>
            <a:ext cx="5400000" cy="3779996"/>
          </a:xfrm>
          <a:prstGeom prst="rect">
            <a:avLst/>
          </a:prstGeom>
        </p:spPr>
        <p:txBody>
          <a:bodyPr lIns="0" tIns="0" rIns="0" bIns="0"/>
          <a:lstStyle>
            <a:lvl1pPr marL="171450" indent="-171450">
              <a:lnSpc>
                <a:spcPct val="100000"/>
              </a:lnSpc>
              <a:buFont typeface="Arial" panose="020B0604020202020204" pitchFamily="34" charset="0"/>
              <a:buChar char="•"/>
              <a:defRPr sz="1000">
                <a:solidFill>
                  <a:srgbClr val="4D4D4C"/>
                </a:solidFill>
                <a:latin typeface="Arial" panose="020B0604020202020204" pitchFamily="34" charset="0"/>
                <a:cs typeface="Arial" panose="020B0604020202020204" pitchFamily="34" charset="0"/>
              </a:defRPr>
            </a:lvl1pPr>
          </a:lstStyle>
          <a:p>
            <a:pPr lvl="0"/>
            <a:r>
              <a:rPr lang="de-DE" dirty="0"/>
              <a:t>Mastertextformat bearbeiten</a:t>
            </a:r>
          </a:p>
          <a:p>
            <a:pPr lvl="0"/>
            <a:r>
              <a:rPr lang="de-DE" dirty="0"/>
              <a:t>Zweite Ebene</a:t>
            </a:r>
          </a:p>
          <a:p>
            <a:pPr lvl="0"/>
            <a:r>
              <a:rPr lang="de-DE" dirty="0"/>
              <a:t>Dritte Ebene</a:t>
            </a:r>
          </a:p>
          <a:p>
            <a:pPr lvl="0"/>
            <a:r>
              <a:rPr lang="de-DE" dirty="0"/>
              <a:t>Vierte Ebene</a:t>
            </a:r>
          </a:p>
          <a:p>
            <a:pPr lvl="0"/>
            <a:r>
              <a:rPr lang="de-DE" dirty="0"/>
              <a:t>Fünfte Ebene</a:t>
            </a:r>
            <a:endParaRPr lang="en-US" dirty="0"/>
          </a:p>
        </p:txBody>
      </p:sp>
    </p:spTree>
    <p:extLst>
      <p:ext uri="{BB962C8B-B14F-4D97-AF65-F5344CB8AC3E}">
        <p14:creationId xmlns:p14="http://schemas.microsoft.com/office/powerpoint/2010/main" val="1876729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175DBDB-8620-AB48-9A88-4CBBAAED1BC3}"/>
              </a:ext>
            </a:extLst>
          </p:cNvPr>
          <p:cNvSpPr>
            <a:spLocks noGrp="1"/>
          </p:cNvSpPr>
          <p:nvPr>
            <p:ph type="ctrTitle" hasCustomPrompt="1"/>
          </p:nvPr>
        </p:nvSpPr>
        <p:spPr>
          <a:xfrm>
            <a:off x="360008" y="360000"/>
            <a:ext cx="5400000" cy="720000"/>
          </a:xfrm>
          <a:prstGeom prst="rect">
            <a:avLst/>
          </a:prstGeom>
        </p:spPr>
        <p:txBody>
          <a:bodyPr lIns="0" tIns="0" rIns="0" bIns="0" anchor="b"/>
          <a:lstStyle>
            <a:lvl1pPr algn="l">
              <a:defRPr sz="1400" b="1" i="0">
                <a:solidFill>
                  <a:srgbClr val="218455"/>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15" name="Fußzeilenplatzhalter 4">
            <a:extLst>
              <a:ext uri="{FF2B5EF4-FFF2-40B4-BE49-F238E27FC236}">
                <a16:creationId xmlns:a16="http://schemas.microsoft.com/office/drawing/2014/main" id="{61A7AECA-1B24-7F42-8956-E0DBE38A788F}"/>
              </a:ext>
            </a:extLst>
          </p:cNvPr>
          <p:cNvSpPr>
            <a:spLocks noGrp="1"/>
          </p:cNvSpPr>
          <p:nvPr>
            <p:ph type="ftr" sz="quarter" idx="3"/>
          </p:nvPr>
        </p:nvSpPr>
        <p:spPr>
          <a:xfrm>
            <a:off x="6516000" y="6537600"/>
            <a:ext cx="5040000" cy="180000"/>
          </a:xfrm>
          <a:prstGeom prst="rect">
            <a:avLst/>
          </a:prstGeom>
        </p:spPr>
        <p:txBody>
          <a:bodyPr vert="horz" lIns="0" tIns="0" rIns="0" bIns="0" rtlCol="0" anchor="b" anchorCtr="0"/>
          <a:lstStyle>
            <a:lvl1pPr algn="r">
              <a:defRPr sz="800">
                <a:solidFill>
                  <a:srgbClr val="218455"/>
                </a:solidFill>
                <a:latin typeface="Arial" panose="020B0604020202020204" pitchFamily="34" charset="0"/>
                <a:cs typeface="Arial" panose="020B0604020202020204" pitchFamily="34" charset="0"/>
              </a:defRPr>
            </a:lvl1pPr>
          </a:lstStyle>
          <a:p>
            <a:endParaRPr lang="de-DE" dirty="0"/>
          </a:p>
        </p:txBody>
      </p:sp>
      <p:sp>
        <p:nvSpPr>
          <p:cNvPr id="16" name="Foliennummernplatzhalter 6">
            <a:extLst>
              <a:ext uri="{FF2B5EF4-FFF2-40B4-BE49-F238E27FC236}">
                <a16:creationId xmlns:a16="http://schemas.microsoft.com/office/drawing/2014/main" id="{D05511F7-472A-7244-B5FE-F41CE8E8D87C}"/>
              </a:ext>
            </a:extLst>
          </p:cNvPr>
          <p:cNvSpPr>
            <a:spLocks noGrp="1"/>
          </p:cNvSpPr>
          <p:nvPr>
            <p:ph type="sldNum" sz="quarter" idx="4"/>
          </p:nvPr>
        </p:nvSpPr>
        <p:spPr>
          <a:xfrm>
            <a:off x="11736000" y="6537600"/>
            <a:ext cx="360000" cy="180000"/>
          </a:xfrm>
          <a:prstGeom prst="rect">
            <a:avLst/>
          </a:prstGeom>
        </p:spPr>
        <p:txBody>
          <a:bodyPr lIns="0" tIns="0" rIns="0" bIns="0" anchor="b" anchorCtr="0"/>
          <a:lstStyle>
            <a:lvl1pPr>
              <a:defRPr sz="800">
                <a:solidFill>
                  <a:srgbClr val="9E9F9E"/>
                </a:solidFill>
                <a:latin typeface="Arial" panose="020B0604020202020204" pitchFamily="34" charset="0"/>
                <a:cs typeface="Arial" panose="020B0604020202020204" pitchFamily="34" charset="0"/>
              </a:defRPr>
            </a:lvl1pPr>
          </a:lstStyle>
          <a:p>
            <a:fld id="{E609CD2F-1D1F-4E41-B94D-D6D22A896CB9}" type="slidenum">
              <a:rPr lang="de-DE" smtClean="0"/>
              <a:pPr/>
              <a:t>‹Nr.›</a:t>
            </a:fld>
            <a:endParaRPr lang="de-DE" dirty="0"/>
          </a:p>
        </p:txBody>
      </p:sp>
      <p:sp>
        <p:nvSpPr>
          <p:cNvPr id="8" name="Bildplatzhalter 2">
            <a:extLst>
              <a:ext uri="{FF2B5EF4-FFF2-40B4-BE49-F238E27FC236}">
                <a16:creationId xmlns:a16="http://schemas.microsoft.com/office/drawing/2014/main" id="{BA813D5F-AE11-D945-842D-A668D25FFA8A}"/>
              </a:ext>
            </a:extLst>
          </p:cNvPr>
          <p:cNvSpPr>
            <a:spLocks noGrp="1"/>
          </p:cNvSpPr>
          <p:nvPr>
            <p:ph type="pic" idx="1"/>
          </p:nvPr>
        </p:nvSpPr>
        <p:spPr>
          <a:xfrm>
            <a:off x="360008" y="1440003"/>
            <a:ext cx="11339988" cy="4536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Tree>
    <p:extLst>
      <p:ext uri="{BB962C8B-B14F-4D97-AF65-F5344CB8AC3E}">
        <p14:creationId xmlns:p14="http://schemas.microsoft.com/office/powerpoint/2010/main" val="2866379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elfoli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175DBDB-8620-AB48-9A88-4CBBAAED1BC3}"/>
              </a:ext>
            </a:extLst>
          </p:cNvPr>
          <p:cNvSpPr>
            <a:spLocks noGrp="1"/>
          </p:cNvSpPr>
          <p:nvPr>
            <p:ph type="ctrTitle" hasCustomPrompt="1"/>
          </p:nvPr>
        </p:nvSpPr>
        <p:spPr>
          <a:xfrm>
            <a:off x="360008" y="360000"/>
            <a:ext cx="5400000" cy="720000"/>
          </a:xfrm>
          <a:prstGeom prst="rect">
            <a:avLst/>
          </a:prstGeom>
        </p:spPr>
        <p:txBody>
          <a:bodyPr lIns="0" tIns="0" rIns="0" bIns="0" anchor="b"/>
          <a:lstStyle>
            <a:lvl1pPr algn="l">
              <a:defRPr sz="1400" b="1" i="0">
                <a:solidFill>
                  <a:srgbClr val="218455"/>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15" name="Fußzeilenplatzhalter 4">
            <a:extLst>
              <a:ext uri="{FF2B5EF4-FFF2-40B4-BE49-F238E27FC236}">
                <a16:creationId xmlns:a16="http://schemas.microsoft.com/office/drawing/2014/main" id="{61A7AECA-1B24-7F42-8956-E0DBE38A788F}"/>
              </a:ext>
            </a:extLst>
          </p:cNvPr>
          <p:cNvSpPr>
            <a:spLocks noGrp="1"/>
          </p:cNvSpPr>
          <p:nvPr>
            <p:ph type="ftr" sz="quarter" idx="3"/>
          </p:nvPr>
        </p:nvSpPr>
        <p:spPr>
          <a:xfrm>
            <a:off x="6516000" y="6537600"/>
            <a:ext cx="5040000" cy="180000"/>
          </a:xfrm>
          <a:prstGeom prst="rect">
            <a:avLst/>
          </a:prstGeom>
        </p:spPr>
        <p:txBody>
          <a:bodyPr vert="horz" lIns="0" tIns="0" rIns="0" bIns="0" rtlCol="0" anchor="b" anchorCtr="0"/>
          <a:lstStyle>
            <a:lvl1pPr algn="r">
              <a:defRPr sz="800">
                <a:solidFill>
                  <a:srgbClr val="218455"/>
                </a:solidFill>
                <a:latin typeface="Arial" panose="020B0604020202020204" pitchFamily="34" charset="0"/>
                <a:cs typeface="Arial" panose="020B0604020202020204" pitchFamily="34" charset="0"/>
              </a:defRPr>
            </a:lvl1pPr>
          </a:lstStyle>
          <a:p>
            <a:endParaRPr lang="de-DE" dirty="0"/>
          </a:p>
        </p:txBody>
      </p:sp>
      <p:sp>
        <p:nvSpPr>
          <p:cNvPr id="16" name="Foliennummernplatzhalter 6">
            <a:extLst>
              <a:ext uri="{FF2B5EF4-FFF2-40B4-BE49-F238E27FC236}">
                <a16:creationId xmlns:a16="http://schemas.microsoft.com/office/drawing/2014/main" id="{D05511F7-472A-7244-B5FE-F41CE8E8D87C}"/>
              </a:ext>
            </a:extLst>
          </p:cNvPr>
          <p:cNvSpPr>
            <a:spLocks noGrp="1"/>
          </p:cNvSpPr>
          <p:nvPr>
            <p:ph type="sldNum" sz="quarter" idx="4"/>
          </p:nvPr>
        </p:nvSpPr>
        <p:spPr>
          <a:xfrm>
            <a:off x="11736000" y="6537600"/>
            <a:ext cx="360000" cy="180000"/>
          </a:xfrm>
          <a:prstGeom prst="rect">
            <a:avLst/>
          </a:prstGeom>
        </p:spPr>
        <p:txBody>
          <a:bodyPr lIns="0" tIns="0" rIns="0" bIns="0" anchor="b" anchorCtr="0"/>
          <a:lstStyle>
            <a:lvl1pPr>
              <a:defRPr sz="800">
                <a:solidFill>
                  <a:srgbClr val="9E9F9E"/>
                </a:solidFill>
                <a:latin typeface="Arial" panose="020B0604020202020204" pitchFamily="34" charset="0"/>
                <a:cs typeface="Arial" panose="020B0604020202020204" pitchFamily="34" charset="0"/>
              </a:defRPr>
            </a:lvl1pPr>
          </a:lstStyle>
          <a:p>
            <a:fld id="{E609CD2F-1D1F-4E41-B94D-D6D22A896CB9}" type="slidenum">
              <a:rPr lang="de-DE" smtClean="0"/>
              <a:pPr/>
              <a:t>‹Nr.›</a:t>
            </a:fld>
            <a:endParaRPr lang="de-DE" dirty="0"/>
          </a:p>
        </p:txBody>
      </p:sp>
      <p:sp>
        <p:nvSpPr>
          <p:cNvPr id="6" name="Text Placeholder 2">
            <a:extLst>
              <a:ext uri="{FF2B5EF4-FFF2-40B4-BE49-F238E27FC236}">
                <a16:creationId xmlns:a16="http://schemas.microsoft.com/office/drawing/2014/main" id="{0AF3E5DD-4C6F-DE45-9633-F40B119B1342}"/>
              </a:ext>
            </a:extLst>
          </p:cNvPr>
          <p:cNvSpPr>
            <a:spLocks noGrp="1"/>
          </p:cNvSpPr>
          <p:nvPr>
            <p:ph type="body" idx="11" hasCustomPrompt="1"/>
          </p:nvPr>
        </p:nvSpPr>
        <p:spPr>
          <a:xfrm>
            <a:off x="360002" y="1440001"/>
            <a:ext cx="11340000" cy="180000"/>
          </a:xfrm>
          <a:prstGeom prst="rect">
            <a:avLst/>
          </a:prstGeom>
        </p:spPr>
        <p:txBody>
          <a:bodyPr lIns="0" tIns="0" rIns="0" bIns="0" anchor="t" anchorCtr="0"/>
          <a:lstStyle>
            <a:lvl1pPr marL="0" indent="0">
              <a:buNone/>
              <a:defRPr sz="1000" b="1">
                <a:solidFill>
                  <a:srgbClr val="21845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endParaRPr lang="en-US" dirty="0"/>
          </a:p>
        </p:txBody>
      </p:sp>
      <p:sp>
        <p:nvSpPr>
          <p:cNvPr id="7" name="Content Placeholder 3">
            <a:extLst>
              <a:ext uri="{FF2B5EF4-FFF2-40B4-BE49-F238E27FC236}">
                <a16:creationId xmlns:a16="http://schemas.microsoft.com/office/drawing/2014/main" id="{1D8E3E71-90ED-F046-9190-1D0D9208F749}"/>
              </a:ext>
            </a:extLst>
          </p:cNvPr>
          <p:cNvSpPr>
            <a:spLocks noGrp="1"/>
          </p:cNvSpPr>
          <p:nvPr>
            <p:ph sz="half" idx="2"/>
          </p:nvPr>
        </p:nvSpPr>
        <p:spPr>
          <a:xfrm>
            <a:off x="360002" y="1800002"/>
            <a:ext cx="11340000" cy="4176000"/>
          </a:xfrm>
          <a:prstGeom prst="rect">
            <a:avLst/>
          </a:prstGeom>
        </p:spPr>
        <p:txBody>
          <a:bodyPr lIns="0" tIns="0" rIns="0" bIns="0"/>
          <a:lstStyle>
            <a:lvl1pPr marL="171450" indent="-171450">
              <a:lnSpc>
                <a:spcPct val="100000"/>
              </a:lnSpc>
              <a:buFont typeface="Arial" panose="020B0604020202020204" pitchFamily="34" charset="0"/>
              <a:buChar char="•"/>
              <a:defRPr sz="1000">
                <a:solidFill>
                  <a:srgbClr val="4D4D4C"/>
                </a:solidFill>
                <a:latin typeface="Arial" panose="020B0604020202020204" pitchFamily="34" charset="0"/>
                <a:cs typeface="Arial" panose="020B0604020202020204" pitchFamily="34" charset="0"/>
              </a:defRPr>
            </a:lvl1pPr>
          </a:lstStyle>
          <a:p>
            <a:pPr lvl="0"/>
            <a:r>
              <a:rPr lang="de-DE" dirty="0"/>
              <a:t>Mastertextformat bearbeiten</a:t>
            </a:r>
          </a:p>
          <a:p>
            <a:pPr lvl="0"/>
            <a:r>
              <a:rPr lang="de-DE" dirty="0"/>
              <a:t>Zweite Ebene</a:t>
            </a:r>
          </a:p>
          <a:p>
            <a:pPr lvl="0"/>
            <a:r>
              <a:rPr lang="de-DE" dirty="0"/>
              <a:t>Dritte Ebene</a:t>
            </a:r>
          </a:p>
          <a:p>
            <a:pPr lvl="0"/>
            <a:r>
              <a:rPr lang="de-DE" dirty="0"/>
              <a:t>Vierte Ebene</a:t>
            </a:r>
          </a:p>
          <a:p>
            <a:pPr lvl="0"/>
            <a:r>
              <a:rPr lang="de-DE" dirty="0"/>
              <a:t>Fünfte Ebene</a:t>
            </a:r>
            <a:endParaRPr lang="en-US" dirty="0"/>
          </a:p>
        </p:txBody>
      </p:sp>
    </p:spTree>
    <p:extLst>
      <p:ext uri="{BB962C8B-B14F-4D97-AF65-F5344CB8AC3E}">
        <p14:creationId xmlns:p14="http://schemas.microsoft.com/office/powerpoint/2010/main" val="1187666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elfoli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175DBDB-8620-AB48-9A88-4CBBAAED1BC3}"/>
              </a:ext>
            </a:extLst>
          </p:cNvPr>
          <p:cNvSpPr>
            <a:spLocks noGrp="1"/>
          </p:cNvSpPr>
          <p:nvPr>
            <p:ph type="ctrTitle" hasCustomPrompt="1"/>
          </p:nvPr>
        </p:nvSpPr>
        <p:spPr>
          <a:xfrm>
            <a:off x="360008" y="360000"/>
            <a:ext cx="5400000" cy="720000"/>
          </a:xfrm>
          <a:prstGeom prst="rect">
            <a:avLst/>
          </a:prstGeom>
        </p:spPr>
        <p:txBody>
          <a:bodyPr lIns="0" tIns="0" rIns="0" bIns="0" anchor="b"/>
          <a:lstStyle>
            <a:lvl1pPr algn="l">
              <a:defRPr sz="1400" b="1" i="0">
                <a:solidFill>
                  <a:srgbClr val="218455"/>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15" name="Fußzeilenplatzhalter 4">
            <a:extLst>
              <a:ext uri="{FF2B5EF4-FFF2-40B4-BE49-F238E27FC236}">
                <a16:creationId xmlns:a16="http://schemas.microsoft.com/office/drawing/2014/main" id="{61A7AECA-1B24-7F42-8956-E0DBE38A788F}"/>
              </a:ext>
            </a:extLst>
          </p:cNvPr>
          <p:cNvSpPr>
            <a:spLocks noGrp="1"/>
          </p:cNvSpPr>
          <p:nvPr>
            <p:ph type="ftr" sz="quarter" idx="3"/>
          </p:nvPr>
        </p:nvSpPr>
        <p:spPr>
          <a:xfrm>
            <a:off x="6516000" y="6537600"/>
            <a:ext cx="5040000" cy="180000"/>
          </a:xfrm>
          <a:prstGeom prst="rect">
            <a:avLst/>
          </a:prstGeom>
        </p:spPr>
        <p:txBody>
          <a:bodyPr vert="horz" lIns="0" tIns="0" rIns="0" bIns="0" rtlCol="0" anchor="b" anchorCtr="0"/>
          <a:lstStyle>
            <a:lvl1pPr algn="r">
              <a:defRPr sz="800">
                <a:solidFill>
                  <a:srgbClr val="218455"/>
                </a:solidFill>
                <a:latin typeface="Arial" panose="020B0604020202020204" pitchFamily="34" charset="0"/>
                <a:cs typeface="Arial" panose="020B0604020202020204" pitchFamily="34" charset="0"/>
              </a:defRPr>
            </a:lvl1pPr>
          </a:lstStyle>
          <a:p>
            <a:endParaRPr lang="de-DE" dirty="0"/>
          </a:p>
        </p:txBody>
      </p:sp>
      <p:sp>
        <p:nvSpPr>
          <p:cNvPr id="16" name="Foliennummernplatzhalter 6">
            <a:extLst>
              <a:ext uri="{FF2B5EF4-FFF2-40B4-BE49-F238E27FC236}">
                <a16:creationId xmlns:a16="http://schemas.microsoft.com/office/drawing/2014/main" id="{D05511F7-472A-7244-B5FE-F41CE8E8D87C}"/>
              </a:ext>
            </a:extLst>
          </p:cNvPr>
          <p:cNvSpPr>
            <a:spLocks noGrp="1"/>
          </p:cNvSpPr>
          <p:nvPr>
            <p:ph type="sldNum" sz="quarter" idx="4"/>
          </p:nvPr>
        </p:nvSpPr>
        <p:spPr>
          <a:xfrm>
            <a:off x="11736000" y="6537600"/>
            <a:ext cx="360000" cy="180000"/>
          </a:xfrm>
          <a:prstGeom prst="rect">
            <a:avLst/>
          </a:prstGeom>
        </p:spPr>
        <p:txBody>
          <a:bodyPr lIns="0" tIns="0" rIns="0" bIns="0" anchor="b" anchorCtr="0"/>
          <a:lstStyle>
            <a:lvl1pPr>
              <a:defRPr sz="800">
                <a:solidFill>
                  <a:srgbClr val="9E9F9E"/>
                </a:solidFill>
                <a:latin typeface="Arial" panose="020B0604020202020204" pitchFamily="34" charset="0"/>
                <a:cs typeface="Arial" panose="020B0604020202020204" pitchFamily="34" charset="0"/>
              </a:defRPr>
            </a:lvl1pPr>
          </a:lstStyle>
          <a:p>
            <a:fld id="{E609CD2F-1D1F-4E41-B94D-D6D22A896CB9}" type="slidenum">
              <a:rPr lang="de-DE" smtClean="0"/>
              <a:pPr/>
              <a:t>‹Nr.›</a:t>
            </a:fld>
            <a:endParaRPr lang="de-DE" dirty="0"/>
          </a:p>
        </p:txBody>
      </p:sp>
      <p:sp>
        <p:nvSpPr>
          <p:cNvPr id="6" name="Text Placeholder 2">
            <a:extLst>
              <a:ext uri="{FF2B5EF4-FFF2-40B4-BE49-F238E27FC236}">
                <a16:creationId xmlns:a16="http://schemas.microsoft.com/office/drawing/2014/main" id="{0AF3E5DD-4C6F-DE45-9633-F40B119B1342}"/>
              </a:ext>
            </a:extLst>
          </p:cNvPr>
          <p:cNvSpPr>
            <a:spLocks noGrp="1"/>
          </p:cNvSpPr>
          <p:nvPr>
            <p:ph type="body" idx="11" hasCustomPrompt="1"/>
          </p:nvPr>
        </p:nvSpPr>
        <p:spPr>
          <a:xfrm>
            <a:off x="360002" y="1440001"/>
            <a:ext cx="11340000" cy="180000"/>
          </a:xfrm>
          <a:prstGeom prst="rect">
            <a:avLst/>
          </a:prstGeom>
        </p:spPr>
        <p:txBody>
          <a:bodyPr lIns="0" tIns="0" rIns="0" bIns="0" anchor="t" anchorCtr="0"/>
          <a:lstStyle>
            <a:lvl1pPr marL="0" indent="0">
              <a:buNone/>
              <a:defRPr sz="1000" b="1">
                <a:solidFill>
                  <a:srgbClr val="21845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endParaRPr lang="en-US" dirty="0"/>
          </a:p>
        </p:txBody>
      </p:sp>
    </p:spTree>
    <p:extLst>
      <p:ext uri="{BB962C8B-B14F-4D97-AF65-F5344CB8AC3E}">
        <p14:creationId xmlns:p14="http://schemas.microsoft.com/office/powerpoint/2010/main" val="867846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F7850F-D33F-4B11-B269-407273083AB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406FA628-FCEA-4956-AFCB-B51E402870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82A217F-37FD-4183-AD50-16F9857A0B2F}"/>
              </a:ext>
            </a:extLst>
          </p:cNvPr>
          <p:cNvSpPr>
            <a:spLocks noGrp="1"/>
          </p:cNvSpPr>
          <p:nvPr>
            <p:ph type="dt" sz="half" idx="10"/>
          </p:nvPr>
        </p:nvSpPr>
        <p:spPr/>
        <p:txBody>
          <a:bodyPr/>
          <a:lstStyle/>
          <a:p>
            <a:fld id="{846237E6-656B-4096-87DD-AFE627D9708A}" type="datetimeFigureOut">
              <a:rPr lang="de-DE" smtClean="0"/>
              <a:t>29.10.2024</a:t>
            </a:fld>
            <a:endParaRPr lang="de-DE"/>
          </a:p>
        </p:txBody>
      </p:sp>
      <p:sp>
        <p:nvSpPr>
          <p:cNvPr id="5" name="Fußzeilenplatzhalter 4">
            <a:extLst>
              <a:ext uri="{FF2B5EF4-FFF2-40B4-BE49-F238E27FC236}">
                <a16:creationId xmlns:a16="http://schemas.microsoft.com/office/drawing/2014/main" id="{BEDDE48C-D8A0-4371-A7E0-9239FFA49B0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B6234AB-A6E8-4312-BFAB-7621EB4AB4DD}"/>
              </a:ext>
            </a:extLst>
          </p:cNvPr>
          <p:cNvSpPr>
            <a:spLocks noGrp="1"/>
          </p:cNvSpPr>
          <p:nvPr>
            <p:ph type="sldNum" sz="quarter" idx="12"/>
          </p:nvPr>
        </p:nvSpPr>
        <p:spPr/>
        <p:txBody>
          <a:bodyPr/>
          <a:lstStyle/>
          <a:p>
            <a:fld id="{56F7E0C0-8F11-4798-A445-25EB2DBC51C4}" type="slidenum">
              <a:rPr lang="de-DE" smtClean="0"/>
              <a:t>‹Nr.›</a:t>
            </a:fld>
            <a:endParaRPr lang="de-DE"/>
          </a:p>
        </p:txBody>
      </p:sp>
    </p:spTree>
    <p:extLst>
      <p:ext uri="{BB962C8B-B14F-4D97-AF65-F5344CB8AC3E}">
        <p14:creationId xmlns:p14="http://schemas.microsoft.com/office/powerpoint/2010/main" val="3168772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FA9DF4-7902-43B0-90A0-4E690F1BD7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C727B18-3100-4DE8-A971-357D01DC01D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72B4596-2A98-462F-B2BD-C98DE3E0A211}"/>
              </a:ext>
            </a:extLst>
          </p:cNvPr>
          <p:cNvSpPr>
            <a:spLocks noGrp="1"/>
          </p:cNvSpPr>
          <p:nvPr>
            <p:ph type="dt" sz="half" idx="10"/>
          </p:nvPr>
        </p:nvSpPr>
        <p:spPr/>
        <p:txBody>
          <a:bodyPr/>
          <a:lstStyle/>
          <a:p>
            <a:fld id="{846237E6-656B-4096-87DD-AFE627D9708A}" type="datetimeFigureOut">
              <a:rPr lang="de-DE" smtClean="0"/>
              <a:t>29.10.2024</a:t>
            </a:fld>
            <a:endParaRPr lang="de-DE"/>
          </a:p>
        </p:txBody>
      </p:sp>
      <p:sp>
        <p:nvSpPr>
          <p:cNvPr id="5" name="Fußzeilenplatzhalter 4">
            <a:extLst>
              <a:ext uri="{FF2B5EF4-FFF2-40B4-BE49-F238E27FC236}">
                <a16:creationId xmlns:a16="http://schemas.microsoft.com/office/drawing/2014/main" id="{1EBBDE59-DFAE-4344-A6CA-83494CE19B7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B37C6C1-D046-4EF7-B773-68586C649FD5}"/>
              </a:ext>
            </a:extLst>
          </p:cNvPr>
          <p:cNvSpPr>
            <a:spLocks noGrp="1"/>
          </p:cNvSpPr>
          <p:nvPr>
            <p:ph type="sldNum" sz="quarter" idx="12"/>
          </p:nvPr>
        </p:nvSpPr>
        <p:spPr/>
        <p:txBody>
          <a:bodyPr/>
          <a:lstStyle/>
          <a:p>
            <a:fld id="{56F7E0C0-8F11-4798-A445-25EB2DBC51C4}" type="slidenum">
              <a:rPr lang="de-DE" smtClean="0"/>
              <a:t>‹Nr.›</a:t>
            </a:fld>
            <a:endParaRPr lang="de-DE"/>
          </a:p>
        </p:txBody>
      </p:sp>
    </p:spTree>
    <p:extLst>
      <p:ext uri="{BB962C8B-B14F-4D97-AF65-F5344CB8AC3E}">
        <p14:creationId xmlns:p14="http://schemas.microsoft.com/office/powerpoint/2010/main" val="1554655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23FD5E-DC27-4DB5-90F2-E5662760E6A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43EA011-6697-4DB8-87E1-02B3EFD20E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C576512-FD5F-4F2C-A87D-93C71FFAB324}"/>
              </a:ext>
            </a:extLst>
          </p:cNvPr>
          <p:cNvSpPr>
            <a:spLocks noGrp="1"/>
          </p:cNvSpPr>
          <p:nvPr>
            <p:ph type="dt" sz="half" idx="10"/>
          </p:nvPr>
        </p:nvSpPr>
        <p:spPr/>
        <p:txBody>
          <a:bodyPr/>
          <a:lstStyle/>
          <a:p>
            <a:fld id="{846237E6-656B-4096-87DD-AFE627D9708A}" type="datetimeFigureOut">
              <a:rPr lang="de-DE" smtClean="0"/>
              <a:t>29.10.2024</a:t>
            </a:fld>
            <a:endParaRPr lang="de-DE"/>
          </a:p>
        </p:txBody>
      </p:sp>
      <p:sp>
        <p:nvSpPr>
          <p:cNvPr id="5" name="Fußzeilenplatzhalter 4">
            <a:extLst>
              <a:ext uri="{FF2B5EF4-FFF2-40B4-BE49-F238E27FC236}">
                <a16:creationId xmlns:a16="http://schemas.microsoft.com/office/drawing/2014/main" id="{BD9C853D-F28E-4D3E-AF7E-3DADF7F0800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1F4D2A0-8F29-40D0-8A6B-C092FC265D36}"/>
              </a:ext>
            </a:extLst>
          </p:cNvPr>
          <p:cNvSpPr>
            <a:spLocks noGrp="1"/>
          </p:cNvSpPr>
          <p:nvPr>
            <p:ph type="sldNum" sz="quarter" idx="12"/>
          </p:nvPr>
        </p:nvSpPr>
        <p:spPr/>
        <p:txBody>
          <a:bodyPr/>
          <a:lstStyle/>
          <a:p>
            <a:fld id="{56F7E0C0-8F11-4798-A445-25EB2DBC51C4}" type="slidenum">
              <a:rPr lang="de-DE" smtClean="0"/>
              <a:t>‹Nr.›</a:t>
            </a:fld>
            <a:endParaRPr lang="de-DE"/>
          </a:p>
        </p:txBody>
      </p:sp>
    </p:spTree>
    <p:extLst>
      <p:ext uri="{BB962C8B-B14F-4D97-AF65-F5344CB8AC3E}">
        <p14:creationId xmlns:p14="http://schemas.microsoft.com/office/powerpoint/2010/main" val="425358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50E89D-16C5-430B-B1DD-1E995592F6E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0920642-7AC1-44FF-A594-F8D123E9EC7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5FCDBB7-DFBF-4E1B-9410-FE8784A089D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F2AF3AA-2C28-4CD1-A545-73812B729A55}"/>
              </a:ext>
            </a:extLst>
          </p:cNvPr>
          <p:cNvSpPr>
            <a:spLocks noGrp="1"/>
          </p:cNvSpPr>
          <p:nvPr>
            <p:ph type="dt" sz="half" idx="10"/>
          </p:nvPr>
        </p:nvSpPr>
        <p:spPr/>
        <p:txBody>
          <a:bodyPr/>
          <a:lstStyle/>
          <a:p>
            <a:fld id="{846237E6-656B-4096-87DD-AFE627D9708A}" type="datetimeFigureOut">
              <a:rPr lang="de-DE" smtClean="0"/>
              <a:t>29.10.2024</a:t>
            </a:fld>
            <a:endParaRPr lang="de-DE"/>
          </a:p>
        </p:txBody>
      </p:sp>
      <p:sp>
        <p:nvSpPr>
          <p:cNvPr id="6" name="Fußzeilenplatzhalter 5">
            <a:extLst>
              <a:ext uri="{FF2B5EF4-FFF2-40B4-BE49-F238E27FC236}">
                <a16:creationId xmlns:a16="http://schemas.microsoft.com/office/drawing/2014/main" id="{547179F7-147D-4326-B18C-AA527EE3F40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9F4FDEE-D32B-48B7-BB58-44AE04413E58}"/>
              </a:ext>
            </a:extLst>
          </p:cNvPr>
          <p:cNvSpPr>
            <a:spLocks noGrp="1"/>
          </p:cNvSpPr>
          <p:nvPr>
            <p:ph type="sldNum" sz="quarter" idx="12"/>
          </p:nvPr>
        </p:nvSpPr>
        <p:spPr/>
        <p:txBody>
          <a:bodyPr/>
          <a:lstStyle/>
          <a:p>
            <a:fld id="{56F7E0C0-8F11-4798-A445-25EB2DBC51C4}" type="slidenum">
              <a:rPr lang="de-DE" smtClean="0"/>
              <a:t>‹Nr.›</a:t>
            </a:fld>
            <a:endParaRPr lang="de-DE"/>
          </a:p>
        </p:txBody>
      </p:sp>
    </p:spTree>
    <p:extLst>
      <p:ext uri="{BB962C8B-B14F-4D97-AF65-F5344CB8AC3E}">
        <p14:creationId xmlns:p14="http://schemas.microsoft.com/office/powerpoint/2010/main" val="1959209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73BF6E-3AB6-49D3-BE5B-E2A0593C85D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67B103F-E14D-4A60-8294-895FDD6527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50E14D5-AA8D-4F37-9E67-106822B2624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C14AD3E-B262-4F39-99F4-B6142CE4F1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0FCD966-454A-4A80-92D0-A6B7D452D94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91FEFD9-7940-4B16-AAAA-34AEC7012E7C}"/>
              </a:ext>
            </a:extLst>
          </p:cNvPr>
          <p:cNvSpPr>
            <a:spLocks noGrp="1"/>
          </p:cNvSpPr>
          <p:nvPr>
            <p:ph type="dt" sz="half" idx="10"/>
          </p:nvPr>
        </p:nvSpPr>
        <p:spPr/>
        <p:txBody>
          <a:bodyPr/>
          <a:lstStyle/>
          <a:p>
            <a:fld id="{846237E6-656B-4096-87DD-AFE627D9708A}" type="datetimeFigureOut">
              <a:rPr lang="de-DE" smtClean="0"/>
              <a:t>29.10.2024</a:t>
            </a:fld>
            <a:endParaRPr lang="de-DE"/>
          </a:p>
        </p:txBody>
      </p:sp>
      <p:sp>
        <p:nvSpPr>
          <p:cNvPr id="8" name="Fußzeilenplatzhalter 7">
            <a:extLst>
              <a:ext uri="{FF2B5EF4-FFF2-40B4-BE49-F238E27FC236}">
                <a16:creationId xmlns:a16="http://schemas.microsoft.com/office/drawing/2014/main" id="{F6879687-3348-467A-BF77-865077DC538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3A7F621-3A9E-4483-AC2C-FBD12A895072}"/>
              </a:ext>
            </a:extLst>
          </p:cNvPr>
          <p:cNvSpPr>
            <a:spLocks noGrp="1"/>
          </p:cNvSpPr>
          <p:nvPr>
            <p:ph type="sldNum" sz="quarter" idx="12"/>
          </p:nvPr>
        </p:nvSpPr>
        <p:spPr/>
        <p:txBody>
          <a:bodyPr/>
          <a:lstStyle/>
          <a:p>
            <a:fld id="{56F7E0C0-8F11-4798-A445-25EB2DBC51C4}" type="slidenum">
              <a:rPr lang="de-DE" smtClean="0"/>
              <a:t>‹Nr.›</a:t>
            </a:fld>
            <a:endParaRPr lang="de-DE"/>
          </a:p>
        </p:txBody>
      </p:sp>
    </p:spTree>
    <p:extLst>
      <p:ext uri="{BB962C8B-B14F-4D97-AF65-F5344CB8AC3E}">
        <p14:creationId xmlns:p14="http://schemas.microsoft.com/office/powerpoint/2010/main" val="240975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466BFC-0544-4612-AFBE-30E07A14067B}"/>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2688CDF-003A-4900-81D1-47A346A07552}"/>
              </a:ext>
            </a:extLst>
          </p:cNvPr>
          <p:cNvSpPr>
            <a:spLocks noGrp="1"/>
          </p:cNvSpPr>
          <p:nvPr>
            <p:ph type="dt" sz="half" idx="10"/>
          </p:nvPr>
        </p:nvSpPr>
        <p:spPr/>
        <p:txBody>
          <a:bodyPr/>
          <a:lstStyle/>
          <a:p>
            <a:fld id="{846237E6-656B-4096-87DD-AFE627D9708A}" type="datetimeFigureOut">
              <a:rPr lang="de-DE" smtClean="0"/>
              <a:t>29.10.2024</a:t>
            </a:fld>
            <a:endParaRPr lang="de-DE"/>
          </a:p>
        </p:txBody>
      </p:sp>
      <p:sp>
        <p:nvSpPr>
          <p:cNvPr id="4" name="Fußzeilenplatzhalter 3">
            <a:extLst>
              <a:ext uri="{FF2B5EF4-FFF2-40B4-BE49-F238E27FC236}">
                <a16:creationId xmlns:a16="http://schemas.microsoft.com/office/drawing/2014/main" id="{11EDC915-9B31-4629-8B1C-400BB160866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64E468D-089D-4C4F-83EB-8B7BB4363066}"/>
              </a:ext>
            </a:extLst>
          </p:cNvPr>
          <p:cNvSpPr>
            <a:spLocks noGrp="1"/>
          </p:cNvSpPr>
          <p:nvPr>
            <p:ph type="sldNum" sz="quarter" idx="12"/>
          </p:nvPr>
        </p:nvSpPr>
        <p:spPr/>
        <p:txBody>
          <a:bodyPr/>
          <a:lstStyle/>
          <a:p>
            <a:fld id="{56F7E0C0-8F11-4798-A445-25EB2DBC51C4}" type="slidenum">
              <a:rPr lang="de-DE" smtClean="0"/>
              <a:t>‹Nr.›</a:t>
            </a:fld>
            <a:endParaRPr lang="de-DE"/>
          </a:p>
        </p:txBody>
      </p:sp>
    </p:spTree>
    <p:extLst>
      <p:ext uri="{BB962C8B-B14F-4D97-AF65-F5344CB8AC3E}">
        <p14:creationId xmlns:p14="http://schemas.microsoft.com/office/powerpoint/2010/main" val="2762267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75F7CCA-0529-4FE4-8019-284D281479FA}"/>
              </a:ext>
            </a:extLst>
          </p:cNvPr>
          <p:cNvSpPr>
            <a:spLocks noGrp="1"/>
          </p:cNvSpPr>
          <p:nvPr>
            <p:ph type="dt" sz="half" idx="10"/>
          </p:nvPr>
        </p:nvSpPr>
        <p:spPr/>
        <p:txBody>
          <a:bodyPr/>
          <a:lstStyle/>
          <a:p>
            <a:fld id="{846237E6-656B-4096-87DD-AFE627D9708A}" type="datetimeFigureOut">
              <a:rPr lang="de-DE" smtClean="0"/>
              <a:t>29.10.2024</a:t>
            </a:fld>
            <a:endParaRPr lang="de-DE"/>
          </a:p>
        </p:txBody>
      </p:sp>
      <p:sp>
        <p:nvSpPr>
          <p:cNvPr id="3" name="Fußzeilenplatzhalter 2">
            <a:extLst>
              <a:ext uri="{FF2B5EF4-FFF2-40B4-BE49-F238E27FC236}">
                <a16:creationId xmlns:a16="http://schemas.microsoft.com/office/drawing/2014/main" id="{DABEDD6A-D877-4908-81C2-6CA160CDBE0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4B69D59-7397-4186-A347-7AE9395207AF}"/>
              </a:ext>
            </a:extLst>
          </p:cNvPr>
          <p:cNvSpPr>
            <a:spLocks noGrp="1"/>
          </p:cNvSpPr>
          <p:nvPr>
            <p:ph type="sldNum" sz="quarter" idx="12"/>
          </p:nvPr>
        </p:nvSpPr>
        <p:spPr/>
        <p:txBody>
          <a:bodyPr/>
          <a:lstStyle/>
          <a:p>
            <a:fld id="{56F7E0C0-8F11-4798-A445-25EB2DBC51C4}" type="slidenum">
              <a:rPr lang="de-DE" smtClean="0"/>
              <a:t>‹Nr.›</a:t>
            </a:fld>
            <a:endParaRPr lang="de-DE"/>
          </a:p>
        </p:txBody>
      </p:sp>
    </p:spTree>
    <p:extLst>
      <p:ext uri="{BB962C8B-B14F-4D97-AF65-F5344CB8AC3E}">
        <p14:creationId xmlns:p14="http://schemas.microsoft.com/office/powerpoint/2010/main" val="2320258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7DCAD4-7D06-421A-89FB-3C4402A3624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5135F23-3F8D-4617-BEF0-D0F6FAF244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281FB3B-F73E-43A7-AA1B-E4EB56BAC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95A6B6B-60F3-496B-9387-B43E3428FE3A}"/>
              </a:ext>
            </a:extLst>
          </p:cNvPr>
          <p:cNvSpPr>
            <a:spLocks noGrp="1"/>
          </p:cNvSpPr>
          <p:nvPr>
            <p:ph type="dt" sz="half" idx="10"/>
          </p:nvPr>
        </p:nvSpPr>
        <p:spPr/>
        <p:txBody>
          <a:bodyPr/>
          <a:lstStyle/>
          <a:p>
            <a:fld id="{846237E6-656B-4096-87DD-AFE627D9708A}" type="datetimeFigureOut">
              <a:rPr lang="de-DE" smtClean="0"/>
              <a:t>29.10.2024</a:t>
            </a:fld>
            <a:endParaRPr lang="de-DE"/>
          </a:p>
        </p:txBody>
      </p:sp>
      <p:sp>
        <p:nvSpPr>
          <p:cNvPr id="6" name="Fußzeilenplatzhalter 5">
            <a:extLst>
              <a:ext uri="{FF2B5EF4-FFF2-40B4-BE49-F238E27FC236}">
                <a16:creationId xmlns:a16="http://schemas.microsoft.com/office/drawing/2014/main" id="{C9A28A9D-4FCA-4DD1-B866-BCDCD70ECBE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E0B05B2-8917-489A-87AD-F35423CC109C}"/>
              </a:ext>
            </a:extLst>
          </p:cNvPr>
          <p:cNvSpPr>
            <a:spLocks noGrp="1"/>
          </p:cNvSpPr>
          <p:nvPr>
            <p:ph type="sldNum" sz="quarter" idx="12"/>
          </p:nvPr>
        </p:nvSpPr>
        <p:spPr/>
        <p:txBody>
          <a:bodyPr/>
          <a:lstStyle/>
          <a:p>
            <a:fld id="{56F7E0C0-8F11-4798-A445-25EB2DBC51C4}" type="slidenum">
              <a:rPr lang="de-DE" smtClean="0"/>
              <a:t>‹Nr.›</a:t>
            </a:fld>
            <a:endParaRPr lang="de-DE"/>
          </a:p>
        </p:txBody>
      </p:sp>
    </p:spTree>
    <p:extLst>
      <p:ext uri="{BB962C8B-B14F-4D97-AF65-F5344CB8AC3E}">
        <p14:creationId xmlns:p14="http://schemas.microsoft.com/office/powerpoint/2010/main" val="1069714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7" name="Grafik 46">
            <a:extLst>
              <a:ext uri="{FF2B5EF4-FFF2-40B4-BE49-F238E27FC236}">
                <a16:creationId xmlns:a16="http://schemas.microsoft.com/office/drawing/2014/main" id="{3A084CB2-FAFE-4738-97D0-D8D69A0B364E}"/>
              </a:ext>
            </a:extLst>
          </p:cNvPr>
          <p:cNvPicPr>
            <a:picLocks noChangeAspect="1"/>
          </p:cNvPicPr>
          <p:nvPr userDrawn="1"/>
        </p:nvPicPr>
        <p:blipFill>
          <a:blip r:embed="rId3"/>
          <a:stretch>
            <a:fillRect/>
          </a:stretch>
        </p:blipFill>
        <p:spPr>
          <a:xfrm>
            <a:off x="6543110" y="-1"/>
            <a:ext cx="4028533" cy="2700001"/>
          </a:xfrm>
          <a:prstGeom prst="rect">
            <a:avLst/>
          </a:prstGeom>
        </p:spPr>
      </p:pic>
      <p:pic>
        <p:nvPicPr>
          <p:cNvPr id="53" name="Grafik 52">
            <a:extLst>
              <a:ext uri="{FF2B5EF4-FFF2-40B4-BE49-F238E27FC236}">
                <a16:creationId xmlns:a16="http://schemas.microsoft.com/office/drawing/2014/main" id="{2CEEB1ED-9AF9-4DB9-88FD-974270BE83FF}"/>
              </a:ext>
            </a:extLst>
          </p:cNvPr>
          <p:cNvPicPr>
            <a:picLocks noChangeAspect="1"/>
          </p:cNvPicPr>
          <p:nvPr userDrawn="1"/>
        </p:nvPicPr>
        <p:blipFill>
          <a:blip r:embed="rId4"/>
          <a:stretch>
            <a:fillRect/>
          </a:stretch>
        </p:blipFill>
        <p:spPr>
          <a:xfrm>
            <a:off x="3405700" y="2380001"/>
            <a:ext cx="4346013" cy="2291843"/>
          </a:xfrm>
          <a:prstGeom prst="rect">
            <a:avLst/>
          </a:prstGeom>
        </p:spPr>
      </p:pic>
      <p:pic>
        <p:nvPicPr>
          <p:cNvPr id="49" name="Grafik 48">
            <a:extLst>
              <a:ext uri="{FF2B5EF4-FFF2-40B4-BE49-F238E27FC236}">
                <a16:creationId xmlns:a16="http://schemas.microsoft.com/office/drawing/2014/main" id="{EABD97EE-A711-4651-8C21-1F0811CE8A12}"/>
              </a:ext>
            </a:extLst>
          </p:cNvPr>
          <p:cNvPicPr>
            <a:picLocks noChangeAspect="1"/>
          </p:cNvPicPr>
          <p:nvPr userDrawn="1"/>
        </p:nvPicPr>
        <p:blipFill>
          <a:blip r:embed="rId5"/>
          <a:stretch>
            <a:fillRect/>
          </a:stretch>
        </p:blipFill>
        <p:spPr>
          <a:xfrm>
            <a:off x="-3528" y="4351844"/>
            <a:ext cx="3778574" cy="2515114"/>
          </a:xfrm>
          <a:prstGeom prst="rect">
            <a:avLst/>
          </a:prstGeom>
        </p:spPr>
      </p:pic>
      <p:pic>
        <p:nvPicPr>
          <p:cNvPr id="41" name="Grafik 40">
            <a:extLst>
              <a:ext uri="{FF2B5EF4-FFF2-40B4-BE49-F238E27FC236}">
                <a16:creationId xmlns:a16="http://schemas.microsoft.com/office/drawing/2014/main" id="{155E1358-8F0F-4331-A53F-4558AB104DB0}"/>
              </a:ext>
            </a:extLst>
          </p:cNvPr>
          <p:cNvPicPr>
            <a:picLocks noChangeAspect="1"/>
          </p:cNvPicPr>
          <p:nvPr userDrawn="1"/>
        </p:nvPicPr>
        <p:blipFill>
          <a:blip r:embed="rId6"/>
          <a:stretch>
            <a:fillRect/>
          </a:stretch>
        </p:blipFill>
        <p:spPr>
          <a:xfrm>
            <a:off x="2945711" y="-4840"/>
            <a:ext cx="3597400" cy="2398267"/>
          </a:xfrm>
          <a:prstGeom prst="rect">
            <a:avLst/>
          </a:prstGeom>
        </p:spPr>
      </p:pic>
      <p:pic>
        <p:nvPicPr>
          <p:cNvPr id="10" name="Grafik 9">
            <a:extLst>
              <a:ext uri="{FF2B5EF4-FFF2-40B4-BE49-F238E27FC236}">
                <a16:creationId xmlns:a16="http://schemas.microsoft.com/office/drawing/2014/main" id="{6D819343-DC2E-462F-8133-78A92DDCAF3D}"/>
              </a:ext>
            </a:extLst>
          </p:cNvPr>
          <p:cNvPicPr>
            <a:picLocks noChangeAspect="1"/>
          </p:cNvPicPr>
          <p:nvPr userDrawn="1"/>
        </p:nvPicPr>
        <p:blipFill>
          <a:blip r:embed="rId7"/>
          <a:stretch>
            <a:fillRect/>
          </a:stretch>
        </p:blipFill>
        <p:spPr>
          <a:xfrm>
            <a:off x="2" y="-4840"/>
            <a:ext cx="2949962" cy="1966642"/>
          </a:xfrm>
          <a:prstGeom prst="rect">
            <a:avLst/>
          </a:prstGeom>
        </p:spPr>
      </p:pic>
      <p:pic>
        <p:nvPicPr>
          <p:cNvPr id="12" name="Grafik 11">
            <a:extLst>
              <a:ext uri="{FF2B5EF4-FFF2-40B4-BE49-F238E27FC236}">
                <a16:creationId xmlns:a16="http://schemas.microsoft.com/office/drawing/2014/main" id="{4B6C95C9-1504-44E9-A1E3-4EE7D3FB08CB}"/>
              </a:ext>
            </a:extLst>
          </p:cNvPr>
          <p:cNvPicPr>
            <a:picLocks noChangeAspect="1"/>
          </p:cNvPicPr>
          <p:nvPr userDrawn="1"/>
        </p:nvPicPr>
        <p:blipFill rotWithShape="1">
          <a:blip r:embed="rId8"/>
          <a:srcRect/>
          <a:stretch/>
        </p:blipFill>
        <p:spPr>
          <a:xfrm>
            <a:off x="3775045" y="4667984"/>
            <a:ext cx="3215415" cy="2198974"/>
          </a:xfrm>
          <a:prstGeom prst="rect">
            <a:avLst/>
          </a:prstGeom>
        </p:spPr>
      </p:pic>
      <p:sp>
        <p:nvSpPr>
          <p:cNvPr id="6" name="Freihandform 5">
            <a:extLst>
              <a:ext uri="{FF2B5EF4-FFF2-40B4-BE49-F238E27FC236}">
                <a16:creationId xmlns:a16="http://schemas.microsoft.com/office/drawing/2014/main" id="{F715E4F6-F317-344F-B8F0-D3FB16867956}"/>
              </a:ext>
            </a:extLst>
          </p:cNvPr>
          <p:cNvSpPr>
            <a:spLocks/>
          </p:cNvSpPr>
          <p:nvPr userDrawn="1"/>
        </p:nvSpPr>
        <p:spPr>
          <a:xfrm>
            <a:off x="2" y="720000"/>
            <a:ext cx="3960000" cy="3960000"/>
          </a:xfrm>
          <a:custGeom>
            <a:avLst/>
            <a:gdLst>
              <a:gd name="connsiteX0" fmla="*/ 0 w 3749040"/>
              <a:gd name="connsiteY0" fmla="*/ 3749040 h 3749040"/>
              <a:gd name="connsiteX1" fmla="*/ 0 w 3749040"/>
              <a:gd name="connsiteY1" fmla="*/ 292608 h 3749040"/>
              <a:gd name="connsiteX2" fmla="*/ 3450336 w 3749040"/>
              <a:gd name="connsiteY2" fmla="*/ 0 h 3749040"/>
              <a:gd name="connsiteX3" fmla="*/ 3749040 w 3749040"/>
              <a:gd name="connsiteY3" fmla="*/ 3432048 h 3749040"/>
              <a:gd name="connsiteX4" fmla="*/ 0 w 3749040"/>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9040" h="3749040">
                <a:moveTo>
                  <a:pt x="0" y="3749040"/>
                </a:moveTo>
                <a:lnTo>
                  <a:pt x="0" y="292608"/>
                </a:lnTo>
                <a:lnTo>
                  <a:pt x="3450336" y="0"/>
                </a:lnTo>
                <a:lnTo>
                  <a:pt x="3749040" y="3432048"/>
                </a:lnTo>
                <a:lnTo>
                  <a:pt x="0" y="3749040"/>
                </a:lnTo>
                <a:close/>
              </a:path>
            </a:pathLst>
          </a:custGeom>
          <a:solidFill>
            <a:srgbClr val="218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7" name="Gerade Verbindung 6">
            <a:extLst>
              <a:ext uri="{FF2B5EF4-FFF2-40B4-BE49-F238E27FC236}">
                <a16:creationId xmlns:a16="http://schemas.microsoft.com/office/drawing/2014/main" id="{B00785FF-9F8E-D64B-B358-AA77A53B64B7}"/>
              </a:ext>
            </a:extLst>
          </p:cNvPr>
          <p:cNvCxnSpPr>
            <a:cxnSpLocks/>
          </p:cNvCxnSpPr>
          <p:nvPr userDrawn="1"/>
        </p:nvCxnSpPr>
        <p:spPr>
          <a:xfrm flipH="1">
            <a:off x="360004" y="2700000"/>
            <a:ext cx="1260000" cy="0"/>
          </a:xfrm>
          <a:prstGeom prst="line">
            <a:avLst/>
          </a:prstGeom>
          <a:ln w="15875">
            <a:solidFill>
              <a:srgbClr val="218455"/>
            </a:solidFill>
          </a:ln>
        </p:spPr>
        <p:style>
          <a:lnRef idx="1">
            <a:schemeClr val="accent1"/>
          </a:lnRef>
          <a:fillRef idx="0">
            <a:schemeClr val="accent1"/>
          </a:fillRef>
          <a:effectRef idx="0">
            <a:schemeClr val="accent1"/>
          </a:effectRef>
          <a:fontRef idx="minor">
            <a:schemeClr val="tx1"/>
          </a:fontRef>
        </p:style>
      </p:cxnSp>
      <p:pic>
        <p:nvPicPr>
          <p:cNvPr id="40" name="Grafik 39">
            <a:extLst>
              <a:ext uri="{FF2B5EF4-FFF2-40B4-BE49-F238E27FC236}">
                <a16:creationId xmlns:a16="http://schemas.microsoft.com/office/drawing/2014/main" id="{201373BA-0341-402A-8B58-0C092206343F}"/>
              </a:ext>
            </a:extLst>
          </p:cNvPr>
          <p:cNvPicPr>
            <a:picLocks noChangeAspect="1"/>
          </p:cNvPicPr>
          <p:nvPr userDrawn="1"/>
        </p:nvPicPr>
        <p:blipFill rotWithShape="1">
          <a:blip r:embed="rId9"/>
          <a:srcRect l="1211" t="1246" r="359" b="11700"/>
          <a:stretch/>
        </p:blipFill>
        <p:spPr>
          <a:xfrm>
            <a:off x="10114221" y="-4840"/>
            <a:ext cx="2077777" cy="2704840"/>
          </a:xfrm>
          <a:prstGeom prst="rect">
            <a:avLst/>
          </a:prstGeom>
        </p:spPr>
      </p:pic>
      <p:pic>
        <p:nvPicPr>
          <p:cNvPr id="16" name="Grafik 15">
            <a:extLst>
              <a:ext uri="{FF2B5EF4-FFF2-40B4-BE49-F238E27FC236}">
                <a16:creationId xmlns:a16="http://schemas.microsoft.com/office/drawing/2014/main" id="{6F12EDA0-531C-4ABC-A35E-54C0A0CEDB48}"/>
              </a:ext>
            </a:extLst>
          </p:cNvPr>
          <p:cNvPicPr>
            <a:picLocks noChangeAspect="1"/>
          </p:cNvPicPr>
          <p:nvPr userDrawn="1"/>
        </p:nvPicPr>
        <p:blipFill>
          <a:blip r:embed="rId10"/>
          <a:stretch>
            <a:fillRect/>
          </a:stretch>
        </p:blipFill>
        <p:spPr>
          <a:xfrm>
            <a:off x="9829488" y="5296984"/>
            <a:ext cx="2362510" cy="1561016"/>
          </a:xfrm>
          <a:prstGeom prst="rect">
            <a:avLst/>
          </a:prstGeom>
        </p:spPr>
      </p:pic>
      <p:pic>
        <p:nvPicPr>
          <p:cNvPr id="51" name="Grafik 50">
            <a:extLst>
              <a:ext uri="{FF2B5EF4-FFF2-40B4-BE49-F238E27FC236}">
                <a16:creationId xmlns:a16="http://schemas.microsoft.com/office/drawing/2014/main" id="{DEF8D51E-6F4D-4CB2-9AB4-8CAA28D8EA07}"/>
              </a:ext>
            </a:extLst>
          </p:cNvPr>
          <p:cNvPicPr>
            <a:picLocks noChangeAspect="1"/>
          </p:cNvPicPr>
          <p:nvPr userDrawn="1"/>
        </p:nvPicPr>
        <p:blipFill>
          <a:blip r:embed="rId11"/>
          <a:stretch>
            <a:fillRect/>
          </a:stretch>
        </p:blipFill>
        <p:spPr>
          <a:xfrm>
            <a:off x="6990460" y="4581695"/>
            <a:ext cx="3047018" cy="2285263"/>
          </a:xfrm>
          <a:prstGeom prst="rect">
            <a:avLst/>
          </a:prstGeom>
        </p:spPr>
      </p:pic>
      <p:pic>
        <p:nvPicPr>
          <p:cNvPr id="3" name="Grafik 2">
            <a:extLst>
              <a:ext uri="{FF2B5EF4-FFF2-40B4-BE49-F238E27FC236}">
                <a16:creationId xmlns:a16="http://schemas.microsoft.com/office/drawing/2014/main" id="{34F92345-3787-4E15-980E-14668FB9348E}"/>
              </a:ext>
            </a:extLst>
          </p:cNvPr>
          <p:cNvPicPr>
            <a:picLocks noChangeAspect="1"/>
          </p:cNvPicPr>
          <p:nvPr userDrawn="1"/>
        </p:nvPicPr>
        <p:blipFill rotWithShape="1">
          <a:blip r:embed="rId12"/>
          <a:srcRect l="-12707" r="9153"/>
          <a:stretch/>
        </p:blipFill>
        <p:spPr>
          <a:xfrm>
            <a:off x="7101555" y="2700000"/>
            <a:ext cx="5090443" cy="2792738"/>
          </a:xfrm>
          <a:prstGeom prst="rect">
            <a:avLst/>
          </a:prstGeom>
        </p:spPr>
      </p:pic>
    </p:spTree>
    <p:extLst>
      <p:ext uri="{BB962C8B-B14F-4D97-AF65-F5344CB8AC3E}">
        <p14:creationId xmlns:p14="http://schemas.microsoft.com/office/powerpoint/2010/main" val="4122050794"/>
      </p:ext>
    </p:extLst>
  </p:cSld>
  <p:clrMap bg1="lt1" tx1="dk1" bg2="lt2" tx2="dk2" accent1="accent1" accent2="accent2" accent3="accent3" accent4="accent4" accent5="accent5" accent6="accent6" hlink="hlink" folHlink="folHlink"/>
  <p:sldLayoutIdLst>
    <p:sldLayoutId id="2147483651"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009DC03-8FAB-4325-9DFB-A41C975260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B259ADA-8709-4D09-9E80-E48354679D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1E76465-1C40-4AAA-9948-55D7AB5A19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237E6-656B-4096-87DD-AFE627D9708A}" type="datetimeFigureOut">
              <a:rPr lang="de-DE" smtClean="0"/>
              <a:t>29.10.2024</a:t>
            </a:fld>
            <a:endParaRPr lang="de-DE"/>
          </a:p>
        </p:txBody>
      </p:sp>
      <p:sp>
        <p:nvSpPr>
          <p:cNvPr id="5" name="Fußzeilenplatzhalter 4">
            <a:extLst>
              <a:ext uri="{FF2B5EF4-FFF2-40B4-BE49-F238E27FC236}">
                <a16:creationId xmlns:a16="http://schemas.microsoft.com/office/drawing/2014/main" id="{9420D826-924E-45D8-B361-C3042E1360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F6FAB543-0310-45BE-BCCB-5A7477839D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7E0C0-8F11-4798-A445-25EB2DBC51C4}" type="slidenum">
              <a:rPr lang="de-DE" smtClean="0"/>
              <a:t>‹Nr.›</a:t>
            </a:fld>
            <a:endParaRPr lang="de-DE"/>
          </a:p>
        </p:txBody>
      </p:sp>
    </p:spTree>
    <p:extLst>
      <p:ext uri="{BB962C8B-B14F-4D97-AF65-F5344CB8AC3E}">
        <p14:creationId xmlns:p14="http://schemas.microsoft.com/office/powerpoint/2010/main" val="2712482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7E0792E-5298-8F4C-BB2E-3F482F08C99E}"/>
              </a:ext>
            </a:extLst>
          </p:cNvPr>
          <p:cNvPicPr>
            <a:picLocks noChangeAspect="1"/>
          </p:cNvPicPr>
          <p:nvPr userDrawn="1"/>
        </p:nvPicPr>
        <p:blipFill>
          <a:blip r:embed="rId9"/>
          <a:stretch>
            <a:fillRect/>
          </a:stretch>
        </p:blipFill>
        <p:spPr>
          <a:xfrm>
            <a:off x="10398875" y="360006"/>
            <a:ext cx="1440000" cy="470693"/>
          </a:xfrm>
          <a:prstGeom prst="rect">
            <a:avLst/>
          </a:prstGeom>
        </p:spPr>
      </p:pic>
      <p:cxnSp>
        <p:nvCxnSpPr>
          <p:cNvPr id="6" name="Gerade Verbindung 5">
            <a:extLst>
              <a:ext uri="{FF2B5EF4-FFF2-40B4-BE49-F238E27FC236}">
                <a16:creationId xmlns:a16="http://schemas.microsoft.com/office/drawing/2014/main" id="{D404AEB5-1310-ED48-819B-807D13F1169C}"/>
              </a:ext>
            </a:extLst>
          </p:cNvPr>
          <p:cNvCxnSpPr/>
          <p:nvPr userDrawn="1"/>
        </p:nvCxnSpPr>
        <p:spPr>
          <a:xfrm>
            <a:off x="252000" y="6336000"/>
            <a:ext cx="11664000" cy="0"/>
          </a:xfrm>
          <a:prstGeom prst="line">
            <a:avLst/>
          </a:prstGeom>
          <a:ln w="9525">
            <a:solidFill>
              <a:srgbClr val="B4B5B4"/>
            </a:solidFill>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7E425C72-D189-B545-8BCC-C54B18EDDF4B}"/>
              </a:ext>
            </a:extLst>
          </p:cNvPr>
          <p:cNvSpPr txBox="1"/>
          <p:nvPr userDrawn="1"/>
        </p:nvSpPr>
        <p:spPr>
          <a:xfrm>
            <a:off x="252000" y="6536895"/>
            <a:ext cx="2520000" cy="123111"/>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b="0" i="0" dirty="0">
                <a:solidFill>
                  <a:srgbClr val="4D4D4C"/>
                </a:solidFill>
                <a:latin typeface="Arial" panose="020B0604020202020204" pitchFamily="34" charset="0"/>
                <a:cs typeface="Arial" panose="020B0604020202020204" pitchFamily="34" charset="0"/>
              </a:rPr>
              <a:t>HOCHSCHULE GEISENHEIM UNIVERSITY</a:t>
            </a:r>
            <a:endParaRPr lang="de-DE" sz="800" dirty="0"/>
          </a:p>
        </p:txBody>
      </p:sp>
      <p:sp>
        <p:nvSpPr>
          <p:cNvPr id="8" name="Textfeld 7">
            <a:extLst>
              <a:ext uri="{FF2B5EF4-FFF2-40B4-BE49-F238E27FC236}">
                <a16:creationId xmlns:a16="http://schemas.microsoft.com/office/drawing/2014/main" id="{7714BCBB-E929-AE4C-9E68-A9BFDC0129CC}"/>
              </a:ext>
            </a:extLst>
          </p:cNvPr>
          <p:cNvSpPr txBox="1"/>
          <p:nvPr userDrawn="1"/>
        </p:nvSpPr>
        <p:spPr>
          <a:xfrm>
            <a:off x="11591999" y="6578342"/>
            <a:ext cx="108000" cy="153888"/>
          </a:xfrm>
          <a:prstGeom prst="rect">
            <a:avLst/>
          </a:prstGeom>
          <a:noFill/>
        </p:spPr>
        <p:txBody>
          <a:bodyPr wrap="square" lIns="0" tIns="0" rIns="0" bIns="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b="0" i="0" dirty="0">
                <a:solidFill>
                  <a:srgbClr val="218455"/>
                </a:solidFill>
                <a:latin typeface="Arial" panose="020B0604020202020204" pitchFamily="34" charset="0"/>
                <a:cs typeface="Arial" panose="020B0604020202020204" pitchFamily="34" charset="0"/>
              </a:rPr>
              <a:t>I</a:t>
            </a:r>
          </a:p>
        </p:txBody>
      </p:sp>
      <p:sp>
        <p:nvSpPr>
          <p:cNvPr id="9" name="Fußzeilenplatzhalter 4">
            <a:extLst>
              <a:ext uri="{FF2B5EF4-FFF2-40B4-BE49-F238E27FC236}">
                <a16:creationId xmlns:a16="http://schemas.microsoft.com/office/drawing/2014/main" id="{C9BEED2C-214D-0741-813E-4E0A7F3DC58E}"/>
              </a:ext>
            </a:extLst>
          </p:cNvPr>
          <p:cNvSpPr>
            <a:spLocks noGrp="1"/>
          </p:cNvSpPr>
          <p:nvPr>
            <p:ph type="ftr" sz="quarter" idx="3"/>
          </p:nvPr>
        </p:nvSpPr>
        <p:spPr>
          <a:xfrm>
            <a:off x="6516000" y="6537600"/>
            <a:ext cx="5040000" cy="180000"/>
          </a:xfrm>
          <a:prstGeom prst="rect">
            <a:avLst/>
          </a:prstGeom>
        </p:spPr>
        <p:txBody>
          <a:bodyPr vert="horz" lIns="0" tIns="0" rIns="0" bIns="0" rtlCol="0" anchor="b" anchorCtr="0"/>
          <a:lstStyle>
            <a:lvl1pPr algn="r">
              <a:defRPr sz="800">
                <a:solidFill>
                  <a:srgbClr val="218455"/>
                </a:solidFill>
                <a:latin typeface="Arial" panose="020B0604020202020204" pitchFamily="34" charset="0"/>
                <a:cs typeface="Arial" panose="020B0604020202020204" pitchFamily="34" charset="0"/>
              </a:defRPr>
            </a:lvl1pPr>
          </a:lstStyle>
          <a:p>
            <a:endParaRPr lang="de-DE" dirty="0"/>
          </a:p>
        </p:txBody>
      </p:sp>
      <p:sp>
        <p:nvSpPr>
          <p:cNvPr id="10" name="Foliennummernplatzhalter 6">
            <a:extLst>
              <a:ext uri="{FF2B5EF4-FFF2-40B4-BE49-F238E27FC236}">
                <a16:creationId xmlns:a16="http://schemas.microsoft.com/office/drawing/2014/main" id="{0CAD47F8-2591-6B42-B010-7A9F7FFCA726}"/>
              </a:ext>
            </a:extLst>
          </p:cNvPr>
          <p:cNvSpPr>
            <a:spLocks noGrp="1"/>
          </p:cNvSpPr>
          <p:nvPr>
            <p:ph type="sldNum" sz="quarter" idx="4"/>
          </p:nvPr>
        </p:nvSpPr>
        <p:spPr>
          <a:xfrm>
            <a:off x="11736000" y="6537600"/>
            <a:ext cx="360000" cy="180000"/>
          </a:xfrm>
          <a:prstGeom prst="rect">
            <a:avLst/>
          </a:prstGeom>
        </p:spPr>
        <p:txBody>
          <a:bodyPr lIns="0" tIns="0" rIns="0" bIns="0" anchor="b" anchorCtr="0"/>
          <a:lstStyle>
            <a:lvl1pPr>
              <a:defRPr sz="800">
                <a:solidFill>
                  <a:srgbClr val="9E9F9E"/>
                </a:solidFill>
                <a:latin typeface="Arial" panose="020B0604020202020204" pitchFamily="34" charset="0"/>
                <a:cs typeface="Arial" panose="020B0604020202020204" pitchFamily="34" charset="0"/>
              </a:defRPr>
            </a:lvl1pPr>
          </a:lstStyle>
          <a:p>
            <a:fld id="{E609CD2F-1D1F-4E41-B94D-D6D22A896CB9}" type="slidenum">
              <a:rPr lang="de-DE" smtClean="0"/>
              <a:pPr/>
              <a:t>‹Nr.›</a:t>
            </a:fld>
            <a:endParaRPr lang="de-DE" dirty="0"/>
          </a:p>
        </p:txBody>
      </p:sp>
    </p:spTree>
    <p:extLst>
      <p:ext uri="{BB962C8B-B14F-4D97-AF65-F5344CB8AC3E}">
        <p14:creationId xmlns:p14="http://schemas.microsoft.com/office/powerpoint/2010/main" val="2127730606"/>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mailto:elke.reichel@hs-gm.de" TargetMode="External"/><Relationship Id="rId3" Type="http://schemas.openxmlformats.org/officeDocument/2006/relationships/image" Target="../media/image12.jpg"/><Relationship Id="rId7" Type="http://schemas.openxmlformats.org/officeDocument/2006/relationships/hyperlink" Target="mailto:sonja.thielemann@hs-gm.de" TargetMode="External"/><Relationship Id="rId2" Type="http://schemas.openxmlformats.org/officeDocument/2006/relationships/hyperlink" Target="https://www.hs-geisenheim.de/" TargetMode="External"/><Relationship Id="rId1" Type="http://schemas.openxmlformats.org/officeDocument/2006/relationships/slideLayout" Target="../slideLayouts/slideLayout13.xml"/><Relationship Id="rId6" Type="http://schemas.openxmlformats.org/officeDocument/2006/relationships/hyperlink" Target="mailto:international@hs-gm.de" TargetMode="External"/><Relationship Id="rId5" Type="http://schemas.openxmlformats.org/officeDocument/2006/relationships/hyperlink" Target="https://www.hs-geisenheim.de/en/research/overview/" TargetMode="External"/><Relationship Id="rId4" Type="http://schemas.openxmlformats.org/officeDocument/2006/relationships/image" Target="../media/image13.jpg"/><Relationship Id="rId9" Type="http://schemas.openxmlformats.org/officeDocument/2006/relationships/hyperlink" Target="https://www.hs-geisenheim.de/en/studies/prospective-students/overview-of-degree-program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hs-geisenheim.de/fileadmin/redaktion/STUDIUM/International/Ihr_Weg_nach_Geisenheim/Austauschstudierende/application-form-incomings.pdf" TargetMode="External"/><Relationship Id="rId2" Type="http://schemas.openxmlformats.org/officeDocument/2006/relationships/hyperlink" Target="mailto:international@hs-gm.de"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hs-geisenheim.de/fileadmin/pruefungsverwaltung/Bachelor-Studiengaenge/_Studienganguebergreifende_Informationen/Alle/Ordnungen/01_2022_ABPO_HGU_EN.pdf" TargetMode="External"/><Relationship Id="rId2" Type="http://schemas.openxmlformats.org/officeDocument/2006/relationships/hyperlink" Target="https://www.hs-geisenheim.de/en/studies/prospective-students/overview-of-degree-programs/" TargetMode="External"/><Relationship Id="rId1" Type="http://schemas.openxmlformats.org/officeDocument/2006/relationships/slideLayout" Target="../slideLayouts/slideLayout13.xml"/><Relationship Id="rId4" Type="http://schemas.openxmlformats.org/officeDocument/2006/relationships/hyperlink" Target="https://www.hs-geisenheim.de/en/studies/international/your-route-to-geisenheim/exchange-student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hs-geisenheim.de/en/studies/prospective-students/bachelors-programs/international-wine-business-bsc-english-program/" TargetMode="External"/><Relationship Id="rId2" Type="http://schemas.openxmlformats.org/officeDocument/2006/relationships/hyperlink" Target="https://www.hs-geisenheim.de/en/studies/students/timetable/" TargetMode="External"/><Relationship Id="rId1" Type="http://schemas.openxmlformats.org/officeDocument/2006/relationships/slideLayout" Target="../slideLayouts/slideLayout13.xml"/><Relationship Id="rId6" Type="http://schemas.openxmlformats.org/officeDocument/2006/relationships/image" Target="../media/image14.jpg"/><Relationship Id="rId5" Type="http://schemas.openxmlformats.org/officeDocument/2006/relationships/hyperlink" Target="https://www.hs-geisenheim.de/en/studies/students/language-center/german-as-a-foreign-language/" TargetMode="External"/><Relationship Id="rId4" Type="http://schemas.openxmlformats.org/officeDocument/2006/relationships/hyperlink" Target="https://www.hs-geisenheim.de/en/studies/prospective-students/masters-programs/vitis-vinum-ms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E85FF10-CBAB-4D97-A4F3-970120908AB8}"/>
              </a:ext>
            </a:extLst>
          </p:cNvPr>
          <p:cNvSpPr>
            <a:spLocks noGrp="1"/>
          </p:cNvSpPr>
          <p:nvPr>
            <p:ph type="body" sz="half" idx="2"/>
          </p:nvPr>
        </p:nvSpPr>
        <p:spPr>
          <a:xfrm>
            <a:off x="360000" y="1368000"/>
            <a:ext cx="3043600" cy="1078656"/>
          </a:xfrm>
        </p:spPr>
        <p:txBody>
          <a:bodyPr/>
          <a:lstStyle/>
          <a:p>
            <a:r>
              <a:rPr lang="de-DE" dirty="0"/>
              <a:t>Hochschule Geisenheim University</a:t>
            </a:r>
          </a:p>
        </p:txBody>
      </p:sp>
      <p:sp>
        <p:nvSpPr>
          <p:cNvPr id="3" name="Titel 2">
            <a:extLst>
              <a:ext uri="{FF2B5EF4-FFF2-40B4-BE49-F238E27FC236}">
                <a16:creationId xmlns:a16="http://schemas.microsoft.com/office/drawing/2014/main" id="{B4E3E5D8-CF0A-4E90-AD22-26F89BDA8524}"/>
              </a:ext>
            </a:extLst>
          </p:cNvPr>
          <p:cNvSpPr>
            <a:spLocks noGrp="1"/>
          </p:cNvSpPr>
          <p:nvPr>
            <p:ph type="title"/>
          </p:nvPr>
        </p:nvSpPr>
        <p:spPr>
          <a:xfrm>
            <a:off x="360000" y="2952000"/>
            <a:ext cx="3043600" cy="1260000"/>
          </a:xfrm>
        </p:spPr>
        <p:txBody>
          <a:bodyPr/>
          <a:lstStyle/>
          <a:p>
            <a:r>
              <a:rPr lang="de-DE" dirty="0"/>
              <a:t>Fact Sheet </a:t>
            </a:r>
            <a:r>
              <a:rPr lang="de-DE" dirty="0" err="1"/>
              <a:t>for</a:t>
            </a:r>
            <a:r>
              <a:rPr lang="de-DE" dirty="0"/>
              <a:t> International Exchange </a:t>
            </a:r>
            <a:r>
              <a:rPr lang="de-DE" dirty="0" err="1"/>
              <a:t>Students</a:t>
            </a:r>
            <a:r>
              <a:rPr lang="de-DE" dirty="0"/>
              <a:t> 2025/26</a:t>
            </a:r>
            <a:br>
              <a:rPr lang="de-DE" dirty="0"/>
            </a:br>
            <a:endParaRPr lang="de-DE" dirty="0"/>
          </a:p>
        </p:txBody>
      </p:sp>
      <p:cxnSp>
        <p:nvCxnSpPr>
          <p:cNvPr id="4" name="Gerader Verbinder 3">
            <a:extLst>
              <a:ext uri="{FF2B5EF4-FFF2-40B4-BE49-F238E27FC236}">
                <a16:creationId xmlns:a16="http://schemas.microsoft.com/office/drawing/2014/main" id="{DE897BD7-51C8-4C25-B178-96F150818C29}"/>
              </a:ext>
            </a:extLst>
          </p:cNvPr>
          <p:cNvCxnSpPr>
            <a:cxnSpLocks/>
          </p:cNvCxnSpPr>
          <p:nvPr/>
        </p:nvCxnSpPr>
        <p:spPr>
          <a:xfrm>
            <a:off x="360000" y="2682078"/>
            <a:ext cx="112677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448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70FC07B-4C73-3147-8404-9487A4850C98}"/>
              </a:ext>
            </a:extLst>
          </p:cNvPr>
          <p:cNvSpPr>
            <a:spLocks noGrp="1"/>
          </p:cNvSpPr>
          <p:nvPr>
            <p:ph type="ctrTitle"/>
          </p:nvPr>
        </p:nvSpPr>
        <p:spPr>
          <a:xfrm>
            <a:off x="374731" y="42430"/>
            <a:ext cx="5400000" cy="720000"/>
          </a:xfrm>
        </p:spPr>
        <p:txBody>
          <a:bodyPr/>
          <a:lstStyle/>
          <a:p>
            <a:r>
              <a:rPr lang="de-DE" sz="1800" dirty="0" err="1"/>
              <a:t>Overview</a:t>
            </a:r>
            <a:endParaRPr lang="de-DE" sz="1800" dirty="0"/>
          </a:p>
        </p:txBody>
      </p:sp>
      <p:sp>
        <p:nvSpPr>
          <p:cNvPr id="4" name="Textplatzhalter 3">
            <a:extLst>
              <a:ext uri="{FF2B5EF4-FFF2-40B4-BE49-F238E27FC236}">
                <a16:creationId xmlns:a16="http://schemas.microsoft.com/office/drawing/2014/main" id="{9DF45EFC-92B4-A048-8010-F754E01F0359}"/>
              </a:ext>
            </a:extLst>
          </p:cNvPr>
          <p:cNvSpPr>
            <a:spLocks noGrp="1"/>
          </p:cNvSpPr>
          <p:nvPr>
            <p:ph type="body" idx="11"/>
          </p:nvPr>
        </p:nvSpPr>
        <p:spPr>
          <a:xfrm>
            <a:off x="374731" y="864188"/>
            <a:ext cx="5400008" cy="180000"/>
          </a:xfrm>
        </p:spPr>
        <p:txBody>
          <a:bodyPr/>
          <a:lstStyle/>
          <a:p>
            <a:r>
              <a:rPr lang="de-DE" sz="1400" dirty="0"/>
              <a:t>General Information:</a:t>
            </a:r>
          </a:p>
        </p:txBody>
      </p:sp>
      <p:sp>
        <p:nvSpPr>
          <p:cNvPr id="5" name="Inhaltsplatzhalter 4">
            <a:extLst>
              <a:ext uri="{FF2B5EF4-FFF2-40B4-BE49-F238E27FC236}">
                <a16:creationId xmlns:a16="http://schemas.microsoft.com/office/drawing/2014/main" id="{4B6E5AD4-A862-744E-9924-EBC70E5589AC}"/>
              </a:ext>
            </a:extLst>
          </p:cNvPr>
          <p:cNvSpPr>
            <a:spLocks noGrp="1"/>
          </p:cNvSpPr>
          <p:nvPr>
            <p:ph sz="half" idx="2"/>
          </p:nvPr>
        </p:nvSpPr>
        <p:spPr>
          <a:xfrm>
            <a:off x="374731" y="1129703"/>
            <a:ext cx="5400008" cy="1530000"/>
          </a:xfrm>
        </p:spPr>
        <p:txBody>
          <a:bodyPr/>
          <a:lstStyle/>
          <a:p>
            <a:pPr marL="0" indent="0" algn="just">
              <a:buNone/>
            </a:pPr>
            <a:r>
              <a:rPr lang="en-US" sz="1400" dirty="0"/>
              <a:t>With its topic-oriented "green" focus, Hochschule Geisenheim University offers practice-oriented bachelor's degree programs and research-based master’s degree programs in the fields of </a:t>
            </a:r>
            <a:r>
              <a:rPr lang="en-US" sz="1400" b="1" dirty="0"/>
              <a:t>horticulture and viticulture</a:t>
            </a:r>
            <a:r>
              <a:rPr lang="en-US" sz="1400" dirty="0"/>
              <a:t>, </a:t>
            </a:r>
            <a:r>
              <a:rPr lang="en-US" sz="1400" b="1" dirty="0"/>
              <a:t>beverage technology</a:t>
            </a:r>
            <a:r>
              <a:rPr lang="en-US" sz="1400" dirty="0"/>
              <a:t>, </a:t>
            </a:r>
            <a:r>
              <a:rPr lang="en-US" sz="1400" b="1" dirty="0"/>
              <a:t>food safety</a:t>
            </a:r>
            <a:r>
              <a:rPr lang="en-US" sz="1400" dirty="0"/>
              <a:t>, </a:t>
            </a:r>
            <a:r>
              <a:rPr lang="en-US" sz="1400" b="1" dirty="0"/>
              <a:t>food logistics</a:t>
            </a:r>
            <a:r>
              <a:rPr lang="en-US" sz="1400" dirty="0"/>
              <a:t>, </a:t>
            </a:r>
            <a:r>
              <a:rPr lang="en-US" sz="1400" b="1" dirty="0"/>
              <a:t>enology</a:t>
            </a:r>
            <a:r>
              <a:rPr lang="en-US" sz="1400" dirty="0"/>
              <a:t>, </a:t>
            </a:r>
            <a:r>
              <a:rPr lang="en-US" sz="1400" b="1" dirty="0"/>
              <a:t>wine management</a:t>
            </a:r>
            <a:r>
              <a:rPr lang="en-US" sz="1400" dirty="0"/>
              <a:t>, and </a:t>
            </a:r>
            <a:r>
              <a:rPr lang="en-US" sz="1400" b="1" dirty="0"/>
              <a:t>landscape architecture</a:t>
            </a:r>
            <a:r>
              <a:rPr lang="en-US" sz="1400" dirty="0"/>
              <a:t> and </a:t>
            </a:r>
            <a:r>
              <a:rPr lang="en-US" sz="1400" b="1" dirty="0"/>
              <a:t>landscape planning</a:t>
            </a:r>
            <a:r>
              <a:rPr lang="en-US" sz="1400" dirty="0"/>
              <a:t>.</a:t>
            </a:r>
            <a:endParaRPr lang="de-DE" sz="1400" dirty="0"/>
          </a:p>
          <a:p>
            <a:endParaRPr lang="de-DE" dirty="0"/>
          </a:p>
        </p:txBody>
      </p:sp>
      <p:sp>
        <p:nvSpPr>
          <p:cNvPr id="6" name="Textplatzhalter 5">
            <a:extLst>
              <a:ext uri="{FF2B5EF4-FFF2-40B4-BE49-F238E27FC236}">
                <a16:creationId xmlns:a16="http://schemas.microsoft.com/office/drawing/2014/main" id="{E131A6AA-805D-DB4F-BC57-BC1233865525}"/>
              </a:ext>
            </a:extLst>
          </p:cNvPr>
          <p:cNvSpPr>
            <a:spLocks noGrp="1"/>
          </p:cNvSpPr>
          <p:nvPr>
            <p:ph type="body" idx="12"/>
          </p:nvPr>
        </p:nvSpPr>
        <p:spPr>
          <a:xfrm>
            <a:off x="360000" y="3663099"/>
            <a:ext cx="5400008" cy="180000"/>
          </a:xfrm>
        </p:spPr>
        <p:txBody>
          <a:bodyPr/>
          <a:lstStyle/>
          <a:p>
            <a:r>
              <a:rPr lang="de-DE" sz="1400" dirty="0"/>
              <a:t>Academic </a:t>
            </a:r>
            <a:r>
              <a:rPr lang="de-DE" sz="1400" dirty="0" err="1"/>
              <a:t>Calendar</a:t>
            </a:r>
            <a:r>
              <a:rPr lang="de-DE" sz="1400" dirty="0"/>
              <a:t>:</a:t>
            </a:r>
          </a:p>
        </p:txBody>
      </p:sp>
      <p:sp>
        <p:nvSpPr>
          <p:cNvPr id="9" name="Foliennummernplatzhalter 8">
            <a:extLst>
              <a:ext uri="{FF2B5EF4-FFF2-40B4-BE49-F238E27FC236}">
                <a16:creationId xmlns:a16="http://schemas.microsoft.com/office/drawing/2014/main" id="{4B69B52B-730B-054F-B2E9-EA46BA0BB1B7}"/>
              </a:ext>
            </a:extLst>
          </p:cNvPr>
          <p:cNvSpPr>
            <a:spLocks noGrp="1"/>
          </p:cNvSpPr>
          <p:nvPr>
            <p:ph type="sldNum" sz="quarter" idx="4"/>
          </p:nvPr>
        </p:nvSpPr>
        <p:spPr/>
        <p:txBody>
          <a:bodyPr/>
          <a:lstStyle/>
          <a:p>
            <a:fld id="{E609CD2F-1D1F-4E41-B94D-D6D22A896CB9}" type="slidenum">
              <a:rPr lang="de-DE" smtClean="0"/>
              <a:pPr/>
              <a:t>2</a:t>
            </a:fld>
            <a:endParaRPr lang="de-DE" dirty="0"/>
          </a:p>
        </p:txBody>
      </p:sp>
      <p:graphicFrame>
        <p:nvGraphicFramePr>
          <p:cNvPr id="10" name="Inhaltsplatzhalter 9">
            <a:extLst>
              <a:ext uri="{FF2B5EF4-FFF2-40B4-BE49-F238E27FC236}">
                <a16:creationId xmlns:a16="http://schemas.microsoft.com/office/drawing/2014/main" id="{F987AFC6-5F35-4CD0-AEFA-655A4E928413}"/>
              </a:ext>
            </a:extLst>
          </p:cNvPr>
          <p:cNvGraphicFramePr>
            <a:graphicFrameLocks noGrp="1"/>
          </p:cNvGraphicFramePr>
          <p:nvPr>
            <p:ph sz="half" idx="13"/>
            <p:extLst>
              <p:ext uri="{D42A27DB-BD31-4B8C-83A1-F6EECF244321}">
                <p14:modId xmlns:p14="http://schemas.microsoft.com/office/powerpoint/2010/main" val="643883967"/>
              </p:ext>
            </p:extLst>
          </p:nvPr>
        </p:nvGraphicFramePr>
        <p:xfrm>
          <a:off x="359998" y="3974892"/>
          <a:ext cx="5219169" cy="1337865"/>
        </p:xfrm>
        <a:graphic>
          <a:graphicData uri="http://schemas.openxmlformats.org/drawingml/2006/table">
            <a:tbl>
              <a:tblPr firstRow="1" bandRow="1">
                <a:tableStyleId>{10A1B5D5-9B99-4C35-A422-299274C87663}</a:tableStyleId>
              </a:tblPr>
              <a:tblGrid>
                <a:gridCol w="1739723">
                  <a:extLst>
                    <a:ext uri="{9D8B030D-6E8A-4147-A177-3AD203B41FA5}">
                      <a16:colId xmlns:a16="http://schemas.microsoft.com/office/drawing/2014/main" val="4007470612"/>
                    </a:ext>
                  </a:extLst>
                </a:gridCol>
                <a:gridCol w="1739723">
                  <a:extLst>
                    <a:ext uri="{9D8B030D-6E8A-4147-A177-3AD203B41FA5}">
                      <a16:colId xmlns:a16="http://schemas.microsoft.com/office/drawing/2014/main" val="249126685"/>
                    </a:ext>
                  </a:extLst>
                </a:gridCol>
                <a:gridCol w="1739723">
                  <a:extLst>
                    <a:ext uri="{9D8B030D-6E8A-4147-A177-3AD203B41FA5}">
                      <a16:colId xmlns:a16="http://schemas.microsoft.com/office/drawing/2014/main" val="569787093"/>
                    </a:ext>
                  </a:extLst>
                </a:gridCol>
              </a:tblGrid>
              <a:tr h="445955">
                <a:tc>
                  <a:txBody>
                    <a:bodyPr/>
                    <a:lstStyle/>
                    <a:p>
                      <a:r>
                        <a:rPr lang="de-DE" sz="1050" dirty="0" err="1">
                          <a:latin typeface="Arial" panose="020B0604020202020204" pitchFamily="34" charset="0"/>
                          <a:cs typeface="Arial" panose="020B0604020202020204" pitchFamily="34" charset="0"/>
                        </a:rPr>
                        <a:t>semester</a:t>
                      </a:r>
                      <a:endParaRPr lang="de-DE" sz="1050" dirty="0">
                        <a:latin typeface="Arial" panose="020B0604020202020204" pitchFamily="34" charset="0"/>
                        <a:cs typeface="Arial" panose="020B0604020202020204" pitchFamily="34" charset="0"/>
                      </a:endParaRPr>
                    </a:p>
                  </a:txBody>
                  <a:tcPr marL="144000" anchor="ctr">
                    <a:lnL w="12700" cmpd="sng">
                      <a:noFill/>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184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50" dirty="0" err="1">
                          <a:latin typeface="Arial" panose="020B0604020202020204" pitchFamily="34" charset="0"/>
                          <a:cs typeface="Arial" panose="020B0604020202020204" pitchFamily="34" charset="0"/>
                        </a:rPr>
                        <a:t>lectures</a:t>
                      </a:r>
                      <a:endParaRPr lang="de-DE" sz="1050" dirty="0"/>
                    </a:p>
                  </a:txBody>
                  <a:tcPr marL="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184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50" dirty="0" err="1">
                          <a:latin typeface="Arial" panose="020B0604020202020204" pitchFamily="34" charset="0"/>
                          <a:cs typeface="Arial" panose="020B0604020202020204" pitchFamily="34" charset="0"/>
                        </a:rPr>
                        <a:t>exams</a:t>
                      </a:r>
                      <a:endParaRPr lang="de-DE" sz="1050" dirty="0"/>
                    </a:p>
                  </a:txBody>
                  <a:tcPr marL="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18455"/>
                    </a:solidFill>
                  </a:tcPr>
                </a:tc>
                <a:extLst>
                  <a:ext uri="{0D108BD9-81ED-4DB2-BD59-A6C34878D82A}">
                    <a16:rowId xmlns:a16="http://schemas.microsoft.com/office/drawing/2014/main" val="1833906024"/>
                  </a:ext>
                </a:extLst>
              </a:tr>
              <a:tr h="445955">
                <a:tc>
                  <a:txBody>
                    <a:bodyPr/>
                    <a:lstStyle/>
                    <a:p>
                      <a:r>
                        <a:rPr lang="de-DE" sz="1050" b="1" dirty="0">
                          <a:solidFill>
                            <a:srgbClr val="4D4D4C"/>
                          </a:solidFill>
                          <a:latin typeface="Arial" panose="020B0604020202020204" pitchFamily="34" charset="0"/>
                          <a:cs typeface="Arial" panose="020B0604020202020204" pitchFamily="34" charset="0"/>
                        </a:rPr>
                        <a:t>Winter Semester</a:t>
                      </a:r>
                    </a:p>
                  </a:txBody>
                  <a:tcPr marL="144000" anchor="ctr">
                    <a:lnL w="12700" cmpd="sng">
                      <a:noFill/>
                    </a:lnL>
                    <a:lnR w="6350" cap="flat" cmpd="sng" algn="ctr">
                      <a:solidFill>
                        <a:srgbClr val="218455"/>
                      </a:solidFill>
                      <a:prstDash val="solid"/>
                      <a:round/>
                      <a:headEnd type="none" w="med" len="med"/>
                      <a:tailEnd type="none" w="med" len="med"/>
                    </a:lnR>
                    <a:lnT w="12700" cmpd="sng">
                      <a:noFill/>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a:solidFill>
                            <a:srgbClr val="4D4D4C"/>
                          </a:solidFill>
                          <a:latin typeface="Arial" panose="020B0604020202020204" pitchFamily="34" charset="0"/>
                          <a:cs typeface="Arial" panose="020B0604020202020204" pitchFamily="34" charset="0"/>
                        </a:rPr>
                        <a:t>October 13, 2025 – February 27, 2026</a:t>
                      </a:r>
                      <a:endParaRPr lang="de-DE" sz="1050" dirty="0">
                        <a:solidFill>
                          <a:srgbClr val="4D4D4C"/>
                        </a:solidFill>
                        <a:latin typeface="Arial" panose="020B0604020202020204" pitchFamily="34" charset="0"/>
                        <a:cs typeface="Arial" panose="020B0604020202020204" pitchFamily="34" charset="0"/>
                      </a:endParaRPr>
                    </a:p>
                  </a:txBody>
                  <a:tcPr marL="144000" anchor="ctr">
                    <a:lnL w="6350" cap="flat" cmpd="sng" algn="ctr">
                      <a:solidFill>
                        <a:srgbClr val="218455"/>
                      </a:solidFill>
                      <a:prstDash val="solid"/>
                      <a:round/>
                      <a:headEnd type="none" w="med" len="med"/>
                      <a:tailEnd type="none" w="med" len="med"/>
                    </a:lnL>
                    <a:lnR w="6350" cap="flat" cmpd="sng" algn="ctr">
                      <a:solidFill>
                        <a:srgbClr val="218455"/>
                      </a:solidFill>
                      <a:prstDash val="solid"/>
                      <a:round/>
                      <a:headEnd type="none" w="med" len="med"/>
                      <a:tailEnd type="none" w="med" len="med"/>
                    </a:lnR>
                    <a:lnT w="12700" cmpd="sng">
                      <a:noFill/>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b="0" i="0" u="none" strike="noStrike" kern="1200" dirty="0">
                          <a:solidFill>
                            <a:srgbClr val="4D4D4C"/>
                          </a:solidFill>
                          <a:effectLst/>
                          <a:latin typeface="Arial" panose="020B0604020202020204" pitchFamily="34" charset="0"/>
                          <a:ea typeface="+mn-ea"/>
                          <a:cs typeface="Arial" panose="020B0604020202020204" pitchFamily="34" charset="0"/>
                        </a:rPr>
                        <a:t>February 13, 2026 – February 27, 2026</a:t>
                      </a:r>
                      <a:endParaRPr lang="de-DE" sz="1050" dirty="0">
                        <a:solidFill>
                          <a:srgbClr val="4D4D4C"/>
                        </a:solidFill>
                        <a:latin typeface="Arial" panose="020B0604020202020204" pitchFamily="34" charset="0"/>
                        <a:cs typeface="Arial" panose="020B0604020202020204" pitchFamily="34" charset="0"/>
                      </a:endParaRPr>
                    </a:p>
                  </a:txBody>
                  <a:tcPr marL="144000" anchor="ctr">
                    <a:lnL w="6350" cap="flat" cmpd="sng" algn="ctr">
                      <a:solidFill>
                        <a:srgbClr val="218455"/>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8397585"/>
                  </a:ext>
                </a:extLst>
              </a:tr>
              <a:tr h="4459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50" b="1" dirty="0">
                          <a:solidFill>
                            <a:srgbClr val="4D4D4C"/>
                          </a:solidFill>
                          <a:latin typeface="Arial" panose="020B0604020202020204" pitchFamily="34" charset="0"/>
                          <a:cs typeface="Arial" panose="020B0604020202020204" pitchFamily="34" charset="0"/>
                        </a:rPr>
                        <a:t>Summer Semester</a:t>
                      </a:r>
                    </a:p>
                  </a:txBody>
                  <a:tcPr marL="144000" anchor="ctr">
                    <a:lnL w="12700" cmpd="sng">
                      <a:noFill/>
                    </a:lnL>
                    <a:lnR w="6350" cap="flat" cmpd="sng" algn="ctr">
                      <a:solidFill>
                        <a:srgbClr val="218455"/>
                      </a:solidFill>
                      <a:prstDash val="solid"/>
                      <a:round/>
                      <a:headEnd type="none" w="med" len="med"/>
                      <a:tailEnd type="none" w="med" len="med"/>
                    </a:lnR>
                    <a:lnT w="6350" cap="flat" cmpd="sng" algn="ctr">
                      <a:solidFill>
                        <a:srgbClr val="218455"/>
                      </a:solidFill>
                      <a:prstDash val="solid"/>
                      <a:round/>
                      <a:headEnd type="none" w="med" len="med"/>
                      <a:tailEnd type="none" w="med" len="med"/>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a:solidFill>
                            <a:srgbClr val="4D4D4C"/>
                          </a:solidFill>
                          <a:latin typeface="Arial" panose="020B0604020202020204" pitchFamily="34" charset="0"/>
                          <a:cs typeface="Arial" panose="020B0604020202020204" pitchFamily="34" charset="0"/>
                        </a:rPr>
                        <a:t>April 1, 2026 – </a:t>
                      </a:r>
                    </a:p>
                    <a:p>
                      <a:r>
                        <a:rPr lang="en-US" sz="1050" dirty="0">
                          <a:solidFill>
                            <a:srgbClr val="4D4D4C"/>
                          </a:solidFill>
                          <a:latin typeface="Arial" panose="020B0604020202020204" pitchFamily="34" charset="0"/>
                          <a:cs typeface="Arial" panose="020B0604020202020204" pitchFamily="34" charset="0"/>
                        </a:rPr>
                        <a:t>July 24, 2026</a:t>
                      </a:r>
                      <a:endParaRPr lang="de-DE" sz="1050" dirty="0">
                        <a:solidFill>
                          <a:srgbClr val="4D4D4C"/>
                        </a:solidFill>
                        <a:latin typeface="Arial" panose="020B0604020202020204" pitchFamily="34" charset="0"/>
                        <a:cs typeface="Arial" panose="020B0604020202020204" pitchFamily="34" charset="0"/>
                      </a:endParaRPr>
                    </a:p>
                  </a:txBody>
                  <a:tcPr marL="144000" anchor="ctr">
                    <a:lnL w="6350" cap="flat" cmpd="sng" algn="ctr">
                      <a:solidFill>
                        <a:srgbClr val="218455"/>
                      </a:solidFill>
                      <a:prstDash val="solid"/>
                      <a:round/>
                      <a:headEnd type="none" w="med" len="med"/>
                      <a:tailEnd type="none" w="med" len="med"/>
                    </a:lnL>
                    <a:lnR w="6350" cap="flat" cmpd="sng" algn="ctr">
                      <a:solidFill>
                        <a:srgbClr val="218455"/>
                      </a:solidFill>
                      <a:prstDash val="solid"/>
                      <a:round/>
                      <a:headEnd type="none" w="med" len="med"/>
                      <a:tailEnd type="none" w="med" len="med"/>
                    </a:lnR>
                    <a:lnT w="6350" cap="flat" cmpd="sng" algn="ctr">
                      <a:solidFill>
                        <a:srgbClr val="218455"/>
                      </a:solidFill>
                      <a:prstDash val="solid"/>
                      <a:round/>
                      <a:headEnd type="none" w="med" len="med"/>
                      <a:tailEnd type="none" w="med" len="med"/>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50" dirty="0">
                          <a:solidFill>
                            <a:srgbClr val="4D4D4C"/>
                          </a:solidFill>
                          <a:latin typeface="Arial" panose="020B0604020202020204" pitchFamily="34" charset="0"/>
                          <a:cs typeface="Arial" panose="020B0604020202020204" pitchFamily="34" charset="0"/>
                        </a:rPr>
                        <a:t>July 10, 2026 – </a:t>
                      </a:r>
                    </a:p>
                    <a:p>
                      <a:r>
                        <a:rPr lang="en-US" sz="1050" dirty="0">
                          <a:solidFill>
                            <a:srgbClr val="4D4D4C"/>
                          </a:solidFill>
                          <a:latin typeface="Arial" panose="020B0604020202020204" pitchFamily="34" charset="0"/>
                          <a:cs typeface="Arial" panose="020B0604020202020204" pitchFamily="34" charset="0"/>
                        </a:rPr>
                        <a:t>July 25, 2026</a:t>
                      </a:r>
                      <a:endParaRPr lang="de-DE" sz="1050" dirty="0">
                        <a:solidFill>
                          <a:srgbClr val="4D4D4C"/>
                        </a:solidFill>
                        <a:latin typeface="Arial" panose="020B0604020202020204" pitchFamily="34" charset="0"/>
                        <a:cs typeface="Arial" panose="020B0604020202020204" pitchFamily="34" charset="0"/>
                      </a:endParaRPr>
                    </a:p>
                  </a:txBody>
                  <a:tcPr marL="144000" anchor="ctr">
                    <a:lnL w="6350" cap="flat" cmpd="sng" algn="ctr">
                      <a:solidFill>
                        <a:srgbClr val="218455"/>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218455"/>
                      </a:solidFill>
                      <a:prstDash val="solid"/>
                      <a:round/>
                      <a:headEnd type="none" w="med" len="med"/>
                      <a:tailEnd type="none" w="med" len="med"/>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160242"/>
                  </a:ext>
                </a:extLst>
              </a:tr>
            </a:tbl>
          </a:graphicData>
        </a:graphic>
      </p:graphicFrame>
      <p:sp>
        <p:nvSpPr>
          <p:cNvPr id="15" name="Textplatzhalter 3">
            <a:extLst>
              <a:ext uri="{FF2B5EF4-FFF2-40B4-BE49-F238E27FC236}">
                <a16:creationId xmlns:a16="http://schemas.microsoft.com/office/drawing/2014/main" id="{8AA125B5-A86E-47B6-B69F-D5D71B4B5026}"/>
              </a:ext>
            </a:extLst>
          </p:cNvPr>
          <p:cNvSpPr txBox="1">
            <a:spLocks/>
          </p:cNvSpPr>
          <p:nvPr/>
        </p:nvSpPr>
        <p:spPr>
          <a:xfrm>
            <a:off x="6431991" y="3008654"/>
            <a:ext cx="1712941" cy="18000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000" b="1" kern="1200">
                <a:solidFill>
                  <a:srgbClr val="21845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sz="1400" dirty="0"/>
              <a:t>ERASMUS Code:</a:t>
            </a:r>
          </a:p>
        </p:txBody>
      </p:sp>
      <p:sp>
        <p:nvSpPr>
          <p:cNvPr id="16" name="Inhaltsplatzhalter 4">
            <a:extLst>
              <a:ext uri="{FF2B5EF4-FFF2-40B4-BE49-F238E27FC236}">
                <a16:creationId xmlns:a16="http://schemas.microsoft.com/office/drawing/2014/main" id="{0EF40ADC-A63B-41D0-B14E-D29B08AC12A1}"/>
              </a:ext>
            </a:extLst>
          </p:cNvPr>
          <p:cNvSpPr txBox="1">
            <a:spLocks/>
          </p:cNvSpPr>
          <p:nvPr/>
        </p:nvSpPr>
        <p:spPr>
          <a:xfrm>
            <a:off x="6431995" y="3250825"/>
            <a:ext cx="5400008" cy="269254"/>
          </a:xfrm>
          <a:prstGeom prst="rect">
            <a:avLst/>
          </a:prstGeom>
        </p:spPr>
        <p:txBody>
          <a:bodyPr lIns="0" tIns="0" rIns="0" bIns="0"/>
          <a:lstStyle>
            <a:lvl1pPr marL="171450" indent="-171450" algn="l" defTabSz="914400" rtl="0" eaLnBrk="1" latinLnBrk="0" hangingPunct="1">
              <a:lnSpc>
                <a:spcPct val="100000"/>
              </a:lnSpc>
              <a:spcBef>
                <a:spcPts val="1000"/>
              </a:spcBef>
              <a:buFont typeface="Arial" panose="020B0604020202020204" pitchFamily="34" charset="0"/>
              <a:buChar char="•"/>
              <a:defRPr sz="1000" kern="1200">
                <a:solidFill>
                  <a:srgbClr val="4D4D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DE" sz="1400" dirty="0"/>
              <a:t>D WIESBAD04</a:t>
            </a:r>
          </a:p>
          <a:p>
            <a:endParaRPr lang="de-DE" dirty="0"/>
          </a:p>
        </p:txBody>
      </p:sp>
      <p:sp>
        <p:nvSpPr>
          <p:cNvPr id="17" name="Textplatzhalter 3">
            <a:extLst>
              <a:ext uri="{FF2B5EF4-FFF2-40B4-BE49-F238E27FC236}">
                <a16:creationId xmlns:a16="http://schemas.microsoft.com/office/drawing/2014/main" id="{53D41F32-F6E6-4FE9-9C25-FB0E7F84C2DC}"/>
              </a:ext>
            </a:extLst>
          </p:cNvPr>
          <p:cNvSpPr txBox="1">
            <a:spLocks/>
          </p:cNvSpPr>
          <p:nvPr/>
        </p:nvSpPr>
        <p:spPr>
          <a:xfrm>
            <a:off x="9282037" y="3616967"/>
            <a:ext cx="900139" cy="18000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000" b="1" kern="1200">
                <a:solidFill>
                  <a:srgbClr val="21845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sz="1400" dirty="0" err="1"/>
              <a:t>Address</a:t>
            </a:r>
            <a:r>
              <a:rPr lang="de-DE" sz="1400" dirty="0"/>
              <a:t>:</a:t>
            </a:r>
          </a:p>
        </p:txBody>
      </p:sp>
      <p:sp>
        <p:nvSpPr>
          <p:cNvPr id="19" name="Inhaltsplatzhalter 4">
            <a:extLst>
              <a:ext uri="{FF2B5EF4-FFF2-40B4-BE49-F238E27FC236}">
                <a16:creationId xmlns:a16="http://schemas.microsoft.com/office/drawing/2014/main" id="{0A9E32BB-A7B3-4699-A13B-F18D435B7685}"/>
              </a:ext>
            </a:extLst>
          </p:cNvPr>
          <p:cNvSpPr txBox="1">
            <a:spLocks/>
          </p:cNvSpPr>
          <p:nvPr/>
        </p:nvSpPr>
        <p:spPr>
          <a:xfrm>
            <a:off x="9282037" y="3867065"/>
            <a:ext cx="1526673" cy="802655"/>
          </a:xfrm>
          <a:prstGeom prst="rect">
            <a:avLst/>
          </a:prstGeom>
        </p:spPr>
        <p:txBody>
          <a:bodyPr lIns="0" tIns="0" rIns="0" bIns="0"/>
          <a:lstStyle>
            <a:lvl1pPr marL="171450" indent="-171450" algn="l" defTabSz="914400" rtl="0" eaLnBrk="1" latinLnBrk="0" hangingPunct="1">
              <a:lnSpc>
                <a:spcPct val="100000"/>
              </a:lnSpc>
              <a:spcBef>
                <a:spcPts val="1000"/>
              </a:spcBef>
              <a:buFont typeface="Arial" panose="020B0604020202020204" pitchFamily="34" charset="0"/>
              <a:buChar char="•"/>
              <a:defRPr sz="1000" kern="1200">
                <a:solidFill>
                  <a:srgbClr val="4D4D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buNone/>
            </a:pPr>
            <a:r>
              <a:rPr lang="de-DE" sz="1200" dirty="0"/>
              <a:t>Von-Lade-Str. 1</a:t>
            </a:r>
          </a:p>
          <a:p>
            <a:pPr marL="0" indent="0">
              <a:spcBef>
                <a:spcPts val="300"/>
              </a:spcBef>
              <a:buNone/>
            </a:pPr>
            <a:r>
              <a:rPr lang="de-DE" sz="1200" dirty="0"/>
              <a:t>65366 Geisenheim</a:t>
            </a:r>
          </a:p>
          <a:p>
            <a:pPr marL="0" indent="0">
              <a:spcBef>
                <a:spcPts val="300"/>
              </a:spcBef>
              <a:buNone/>
            </a:pPr>
            <a:r>
              <a:rPr lang="de-DE" sz="1200" dirty="0"/>
              <a:t>Germany</a:t>
            </a:r>
          </a:p>
        </p:txBody>
      </p:sp>
      <p:sp>
        <p:nvSpPr>
          <p:cNvPr id="21" name="Textplatzhalter 3">
            <a:extLst>
              <a:ext uri="{FF2B5EF4-FFF2-40B4-BE49-F238E27FC236}">
                <a16:creationId xmlns:a16="http://schemas.microsoft.com/office/drawing/2014/main" id="{311AA9F8-FE8A-45B1-B2B7-DF4B92D4B4D2}"/>
              </a:ext>
            </a:extLst>
          </p:cNvPr>
          <p:cNvSpPr txBox="1">
            <a:spLocks/>
          </p:cNvSpPr>
          <p:nvPr/>
        </p:nvSpPr>
        <p:spPr>
          <a:xfrm>
            <a:off x="9282037" y="3022381"/>
            <a:ext cx="1712941" cy="18000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000" b="1" kern="1200">
                <a:solidFill>
                  <a:srgbClr val="21845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sz="1400" dirty="0"/>
              <a:t>Website:</a:t>
            </a:r>
          </a:p>
        </p:txBody>
      </p:sp>
      <p:sp>
        <p:nvSpPr>
          <p:cNvPr id="22" name="Rechteck 21">
            <a:extLst>
              <a:ext uri="{FF2B5EF4-FFF2-40B4-BE49-F238E27FC236}">
                <a16:creationId xmlns:a16="http://schemas.microsoft.com/office/drawing/2014/main" id="{939AD6A7-5DBE-4E1B-AF20-F54530E0FD0C}"/>
              </a:ext>
            </a:extLst>
          </p:cNvPr>
          <p:cNvSpPr/>
          <p:nvPr/>
        </p:nvSpPr>
        <p:spPr>
          <a:xfrm>
            <a:off x="9174821" y="3221209"/>
            <a:ext cx="2266518" cy="276999"/>
          </a:xfrm>
          <a:prstGeom prst="rect">
            <a:avLst/>
          </a:prstGeom>
        </p:spPr>
        <p:txBody>
          <a:bodyPr wrap="none">
            <a:spAutoFit/>
          </a:bodyPr>
          <a:lstStyle/>
          <a:p>
            <a:r>
              <a:rPr lang="en-US" sz="1200" u="sng" dirty="0">
                <a:solidFill>
                  <a:srgbClr val="0000FF"/>
                </a:solidFill>
                <a:latin typeface="Arial" panose="020B0604020202020204" pitchFamily="34" charset="0"/>
                <a:ea typeface="Times New Roman" panose="02020603050405020304" pitchFamily="18" charset="0"/>
                <a:hlinkClick r:id="rId2"/>
              </a:rPr>
              <a:t>https://www.hs-geisenheim.de/</a:t>
            </a:r>
            <a:endParaRPr lang="de-DE" sz="1200" dirty="0"/>
          </a:p>
        </p:txBody>
      </p:sp>
      <p:pic>
        <p:nvPicPr>
          <p:cNvPr id="27" name="Grafik 26">
            <a:extLst>
              <a:ext uri="{FF2B5EF4-FFF2-40B4-BE49-F238E27FC236}">
                <a16:creationId xmlns:a16="http://schemas.microsoft.com/office/drawing/2014/main" id="{9EE6FBEB-0854-4FF5-AA11-697D926A84B3}"/>
              </a:ext>
            </a:extLst>
          </p:cNvPr>
          <p:cNvPicPr>
            <a:picLocks noChangeAspect="1"/>
          </p:cNvPicPr>
          <p:nvPr/>
        </p:nvPicPr>
        <p:blipFill>
          <a:blip r:embed="rId3"/>
          <a:stretch>
            <a:fillRect/>
          </a:stretch>
        </p:blipFill>
        <p:spPr>
          <a:xfrm>
            <a:off x="9282037" y="1025028"/>
            <a:ext cx="2667827" cy="1778551"/>
          </a:xfrm>
          <a:prstGeom prst="rect">
            <a:avLst/>
          </a:prstGeom>
          <a:ln w="28575">
            <a:solidFill>
              <a:srgbClr val="218455"/>
            </a:solidFill>
          </a:ln>
        </p:spPr>
      </p:pic>
      <p:pic>
        <p:nvPicPr>
          <p:cNvPr id="30" name="Grafik 29">
            <a:extLst>
              <a:ext uri="{FF2B5EF4-FFF2-40B4-BE49-F238E27FC236}">
                <a16:creationId xmlns:a16="http://schemas.microsoft.com/office/drawing/2014/main" id="{AFFE3EDB-B65E-4514-8F17-8A8CB38C192C}"/>
              </a:ext>
            </a:extLst>
          </p:cNvPr>
          <p:cNvPicPr>
            <a:picLocks noChangeAspect="1"/>
          </p:cNvPicPr>
          <p:nvPr/>
        </p:nvPicPr>
        <p:blipFill>
          <a:blip r:embed="rId4"/>
          <a:stretch>
            <a:fillRect/>
          </a:stretch>
        </p:blipFill>
        <p:spPr>
          <a:xfrm>
            <a:off x="6431991" y="1025027"/>
            <a:ext cx="2667827" cy="1778551"/>
          </a:xfrm>
          <a:prstGeom prst="rect">
            <a:avLst/>
          </a:prstGeom>
          <a:ln w="28575">
            <a:solidFill>
              <a:srgbClr val="218455"/>
            </a:solidFill>
          </a:ln>
        </p:spPr>
      </p:pic>
      <p:sp>
        <p:nvSpPr>
          <p:cNvPr id="32" name="Textplatzhalter 5">
            <a:extLst>
              <a:ext uri="{FF2B5EF4-FFF2-40B4-BE49-F238E27FC236}">
                <a16:creationId xmlns:a16="http://schemas.microsoft.com/office/drawing/2014/main" id="{6295A160-7334-48BF-AE17-30649B674CEB}"/>
              </a:ext>
            </a:extLst>
          </p:cNvPr>
          <p:cNvSpPr txBox="1">
            <a:spLocks/>
          </p:cNvSpPr>
          <p:nvPr/>
        </p:nvSpPr>
        <p:spPr>
          <a:xfrm>
            <a:off x="361532" y="5659639"/>
            <a:ext cx="5400008" cy="18000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000" b="1" kern="1200">
                <a:solidFill>
                  <a:srgbClr val="21845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sz="1400" dirty="0"/>
              <a:t>Main Research Areas:</a:t>
            </a:r>
          </a:p>
        </p:txBody>
      </p:sp>
      <p:sp>
        <p:nvSpPr>
          <p:cNvPr id="33" name="Rechteck 32">
            <a:extLst>
              <a:ext uri="{FF2B5EF4-FFF2-40B4-BE49-F238E27FC236}">
                <a16:creationId xmlns:a16="http://schemas.microsoft.com/office/drawing/2014/main" id="{42FEE6DF-C059-4DF1-9730-2C79160552C6}"/>
              </a:ext>
            </a:extLst>
          </p:cNvPr>
          <p:cNvSpPr/>
          <p:nvPr/>
        </p:nvSpPr>
        <p:spPr>
          <a:xfrm>
            <a:off x="287540" y="5906132"/>
            <a:ext cx="3766929" cy="276999"/>
          </a:xfrm>
          <a:prstGeom prst="rect">
            <a:avLst/>
          </a:prstGeom>
        </p:spPr>
        <p:txBody>
          <a:bodyPr wrap="none">
            <a:spAutoFit/>
          </a:bodyPr>
          <a:lstStyle/>
          <a:p>
            <a:r>
              <a:rPr lang="en-US" sz="1200" u="sng" dirty="0">
                <a:latin typeface="Arial" panose="020B0604020202020204" pitchFamily="34" charset="0"/>
                <a:cs typeface="Arial" panose="020B0604020202020204" pitchFamily="34" charset="0"/>
                <a:hlinkClick r:id="rId5"/>
              </a:rPr>
              <a:t>https://www.hs-geisenheim.de/en/research/overview/</a:t>
            </a:r>
            <a:endParaRPr lang="de-DE" sz="1000" dirty="0">
              <a:latin typeface="Arial" panose="020B0604020202020204" pitchFamily="34" charset="0"/>
              <a:cs typeface="Arial" panose="020B0604020202020204" pitchFamily="34" charset="0"/>
            </a:endParaRPr>
          </a:p>
        </p:txBody>
      </p:sp>
      <p:sp>
        <p:nvSpPr>
          <p:cNvPr id="20" name="Rechteck 19">
            <a:extLst>
              <a:ext uri="{FF2B5EF4-FFF2-40B4-BE49-F238E27FC236}">
                <a16:creationId xmlns:a16="http://schemas.microsoft.com/office/drawing/2014/main" id="{3F81A25B-8151-42A3-BF0C-4B759F2E2659}"/>
              </a:ext>
            </a:extLst>
          </p:cNvPr>
          <p:cNvSpPr/>
          <p:nvPr/>
        </p:nvSpPr>
        <p:spPr>
          <a:xfrm>
            <a:off x="6405156" y="5554073"/>
            <a:ext cx="5219168" cy="679994"/>
          </a:xfrm>
          <a:prstGeom prst="rect">
            <a:avLst/>
          </a:prstGeom>
          <a:solidFill>
            <a:schemeClr val="bg1"/>
          </a:solidFill>
          <a:ln w="28575">
            <a:solidFill>
              <a:srgbClr val="218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For all enquiries please contact the following address:</a:t>
            </a:r>
          </a:p>
          <a:p>
            <a:pPr algn="ctr"/>
            <a:r>
              <a:rPr lang="en-US" sz="1600" dirty="0">
                <a:solidFill>
                  <a:schemeClr val="tx1"/>
                </a:solidFill>
                <a:hlinkClick r:id="rId6"/>
              </a:rPr>
              <a:t>international@hs-gm.de</a:t>
            </a:r>
            <a:r>
              <a:rPr lang="de-DE" sz="1600" dirty="0">
                <a:solidFill>
                  <a:schemeClr val="tx1"/>
                </a:solidFill>
              </a:rPr>
              <a:t> </a:t>
            </a:r>
            <a:endParaRPr lang="en-US" sz="1600" dirty="0">
              <a:solidFill>
                <a:schemeClr val="tx1"/>
              </a:solidFill>
            </a:endParaRPr>
          </a:p>
        </p:txBody>
      </p:sp>
      <p:sp>
        <p:nvSpPr>
          <p:cNvPr id="24" name="Textplatzhalter 3">
            <a:extLst>
              <a:ext uri="{FF2B5EF4-FFF2-40B4-BE49-F238E27FC236}">
                <a16:creationId xmlns:a16="http://schemas.microsoft.com/office/drawing/2014/main" id="{7EB7922A-07A7-4852-BCBC-AB4079CD87AF}"/>
              </a:ext>
            </a:extLst>
          </p:cNvPr>
          <p:cNvSpPr txBox="1">
            <a:spLocks/>
          </p:cNvSpPr>
          <p:nvPr/>
        </p:nvSpPr>
        <p:spPr>
          <a:xfrm>
            <a:off x="6431990" y="3616222"/>
            <a:ext cx="2104375" cy="18000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000" b="1" kern="1200">
                <a:solidFill>
                  <a:srgbClr val="21845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sz="1400" dirty="0"/>
              <a:t>ERASMUS </a:t>
            </a:r>
            <a:r>
              <a:rPr lang="de-DE" sz="1400" dirty="0" err="1"/>
              <a:t>Coordinator</a:t>
            </a:r>
            <a:r>
              <a:rPr lang="de-DE" sz="1400" dirty="0"/>
              <a:t>:</a:t>
            </a:r>
          </a:p>
        </p:txBody>
      </p:sp>
      <p:sp>
        <p:nvSpPr>
          <p:cNvPr id="28" name="Inhaltsplatzhalter 4">
            <a:extLst>
              <a:ext uri="{FF2B5EF4-FFF2-40B4-BE49-F238E27FC236}">
                <a16:creationId xmlns:a16="http://schemas.microsoft.com/office/drawing/2014/main" id="{8FBAEFFE-A993-467E-B177-9EFCDFB98CE8}"/>
              </a:ext>
            </a:extLst>
          </p:cNvPr>
          <p:cNvSpPr txBox="1">
            <a:spLocks/>
          </p:cNvSpPr>
          <p:nvPr/>
        </p:nvSpPr>
        <p:spPr>
          <a:xfrm>
            <a:off x="6375379" y="3785082"/>
            <a:ext cx="2666200" cy="966623"/>
          </a:xfrm>
          <a:prstGeom prst="rect">
            <a:avLst/>
          </a:prstGeom>
          <a:ln w="28575">
            <a:noFill/>
          </a:ln>
        </p:spPr>
        <p:txBody>
          <a:bodyPr lIns="72000" tIns="72000" rIns="72000" bIns="72000"/>
          <a:lstStyle>
            <a:lvl1pPr marL="171450" indent="-171450" algn="l" defTabSz="914400" rtl="0" eaLnBrk="1" latinLnBrk="0" hangingPunct="1">
              <a:lnSpc>
                <a:spcPct val="100000"/>
              </a:lnSpc>
              <a:spcBef>
                <a:spcPts val="1000"/>
              </a:spcBef>
              <a:buFont typeface="Arial" panose="020B0604020202020204" pitchFamily="34" charset="0"/>
              <a:buChar char="•"/>
              <a:defRPr sz="1000" kern="1200">
                <a:solidFill>
                  <a:srgbClr val="4D4D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buFont typeface="Arial" panose="020B0604020202020204" pitchFamily="34" charset="0"/>
              <a:buNone/>
            </a:pPr>
            <a:r>
              <a:rPr lang="de-DE" sz="1200" b="1" dirty="0"/>
              <a:t>Sonja Thielemann</a:t>
            </a:r>
          </a:p>
          <a:p>
            <a:pPr marL="0" indent="0">
              <a:spcBef>
                <a:spcPts val="300"/>
              </a:spcBef>
              <a:buFont typeface="Arial" panose="020B0604020202020204" pitchFamily="34" charset="0"/>
              <a:buNone/>
            </a:pPr>
            <a:r>
              <a:rPr lang="de-DE" sz="1200" dirty="0" err="1"/>
              <a:t>E-mail</a:t>
            </a:r>
            <a:r>
              <a:rPr lang="de-DE" sz="1200" dirty="0"/>
              <a:t>: </a:t>
            </a:r>
            <a:r>
              <a:rPr lang="de-DE" sz="1200" u="sng" dirty="0">
                <a:hlinkClick r:id="rId7"/>
              </a:rPr>
              <a:t>sonja.thielemann@hs-gm.de</a:t>
            </a:r>
            <a:endParaRPr lang="de-DE" sz="1200" dirty="0"/>
          </a:p>
          <a:p>
            <a:pPr marL="0" indent="0">
              <a:spcBef>
                <a:spcPts val="300"/>
              </a:spcBef>
              <a:buFont typeface="Arial" panose="020B0604020202020204" pitchFamily="34" charset="0"/>
              <a:buNone/>
            </a:pPr>
            <a:r>
              <a:rPr lang="de-DE" sz="1200" dirty="0"/>
              <a:t>Tel: +49 (0)6722 502 718</a:t>
            </a:r>
          </a:p>
          <a:p>
            <a:pPr marL="0" indent="0">
              <a:buFont typeface="Arial" panose="020B0604020202020204" pitchFamily="34" charset="0"/>
              <a:buNone/>
            </a:pPr>
            <a:endParaRPr lang="de-DE" dirty="0"/>
          </a:p>
        </p:txBody>
      </p:sp>
      <p:sp>
        <p:nvSpPr>
          <p:cNvPr id="23" name="Inhaltsplatzhalter 4">
            <a:extLst>
              <a:ext uri="{FF2B5EF4-FFF2-40B4-BE49-F238E27FC236}">
                <a16:creationId xmlns:a16="http://schemas.microsoft.com/office/drawing/2014/main" id="{5CB3C3B6-CC7B-4105-9D21-A4D4CFF105A1}"/>
              </a:ext>
            </a:extLst>
          </p:cNvPr>
          <p:cNvSpPr txBox="1">
            <a:spLocks/>
          </p:cNvSpPr>
          <p:nvPr/>
        </p:nvSpPr>
        <p:spPr>
          <a:xfrm>
            <a:off x="6383540" y="4586705"/>
            <a:ext cx="2666200" cy="966623"/>
          </a:xfrm>
          <a:prstGeom prst="rect">
            <a:avLst/>
          </a:prstGeom>
          <a:ln w="28575">
            <a:noFill/>
          </a:ln>
        </p:spPr>
        <p:txBody>
          <a:bodyPr lIns="72000" tIns="72000" rIns="72000" bIns="72000"/>
          <a:lstStyle>
            <a:lvl1pPr marL="171450" indent="-171450" algn="l" defTabSz="914400" rtl="0" eaLnBrk="1" latinLnBrk="0" hangingPunct="1">
              <a:lnSpc>
                <a:spcPct val="100000"/>
              </a:lnSpc>
              <a:spcBef>
                <a:spcPts val="1000"/>
              </a:spcBef>
              <a:buFont typeface="Arial" panose="020B0604020202020204" pitchFamily="34" charset="0"/>
              <a:buChar char="•"/>
              <a:defRPr sz="1000" kern="1200">
                <a:solidFill>
                  <a:srgbClr val="4D4D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buFont typeface="Arial" panose="020B0604020202020204" pitchFamily="34" charset="0"/>
              <a:buNone/>
            </a:pPr>
            <a:r>
              <a:rPr lang="de-DE" sz="1200" b="1" dirty="0"/>
              <a:t>Elke Reichel</a:t>
            </a:r>
          </a:p>
          <a:p>
            <a:pPr marL="0" indent="0">
              <a:spcBef>
                <a:spcPts val="300"/>
              </a:spcBef>
              <a:buFont typeface="Arial" panose="020B0604020202020204" pitchFamily="34" charset="0"/>
              <a:buNone/>
            </a:pPr>
            <a:r>
              <a:rPr lang="de-DE" sz="1200" dirty="0" err="1"/>
              <a:t>E-mail</a:t>
            </a:r>
            <a:r>
              <a:rPr lang="de-DE" sz="1200" dirty="0"/>
              <a:t>: </a:t>
            </a:r>
            <a:r>
              <a:rPr lang="de-DE" sz="1200" u="sng" dirty="0">
                <a:hlinkClick r:id="rId8"/>
              </a:rPr>
              <a:t>elke.reichel@hs-gm.de</a:t>
            </a:r>
            <a:endParaRPr lang="de-DE" sz="1200" dirty="0"/>
          </a:p>
          <a:p>
            <a:pPr marL="0" indent="0">
              <a:spcBef>
                <a:spcPts val="300"/>
              </a:spcBef>
              <a:buFont typeface="Arial" panose="020B0604020202020204" pitchFamily="34" charset="0"/>
              <a:buNone/>
            </a:pPr>
            <a:r>
              <a:rPr lang="de-DE" sz="1200" dirty="0"/>
              <a:t>Tel: +49 (0)6722 502 728</a:t>
            </a:r>
          </a:p>
          <a:p>
            <a:pPr marL="0" indent="0">
              <a:buFont typeface="Arial" panose="020B0604020202020204" pitchFamily="34" charset="0"/>
              <a:buNone/>
            </a:pPr>
            <a:endParaRPr lang="de-DE" dirty="0"/>
          </a:p>
        </p:txBody>
      </p:sp>
      <p:sp>
        <p:nvSpPr>
          <p:cNvPr id="25" name="Textplatzhalter 5">
            <a:extLst>
              <a:ext uri="{FF2B5EF4-FFF2-40B4-BE49-F238E27FC236}">
                <a16:creationId xmlns:a16="http://schemas.microsoft.com/office/drawing/2014/main" id="{49AC16A3-5673-4715-ABC2-183960E37022}"/>
              </a:ext>
            </a:extLst>
          </p:cNvPr>
          <p:cNvSpPr txBox="1">
            <a:spLocks/>
          </p:cNvSpPr>
          <p:nvPr/>
        </p:nvSpPr>
        <p:spPr>
          <a:xfrm>
            <a:off x="374731" y="2660995"/>
            <a:ext cx="5400008" cy="18000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000" b="1" kern="1200">
                <a:solidFill>
                  <a:srgbClr val="21845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sz="1400" dirty="0" err="1"/>
              <a:t>Overview</a:t>
            </a:r>
            <a:r>
              <a:rPr lang="de-DE" sz="1400" dirty="0"/>
              <a:t> of </a:t>
            </a:r>
            <a:r>
              <a:rPr lang="de-DE" sz="1400" dirty="0" err="1"/>
              <a:t>degree</a:t>
            </a:r>
            <a:r>
              <a:rPr lang="de-DE" sz="1400" dirty="0"/>
              <a:t> </a:t>
            </a:r>
            <a:r>
              <a:rPr lang="de-DE" sz="1400" dirty="0" err="1"/>
              <a:t>programs</a:t>
            </a:r>
            <a:r>
              <a:rPr lang="de-DE" sz="1400" dirty="0"/>
              <a:t>:</a:t>
            </a:r>
          </a:p>
        </p:txBody>
      </p:sp>
      <p:sp>
        <p:nvSpPr>
          <p:cNvPr id="7" name="Rechteck 6">
            <a:extLst>
              <a:ext uri="{FF2B5EF4-FFF2-40B4-BE49-F238E27FC236}">
                <a16:creationId xmlns:a16="http://schemas.microsoft.com/office/drawing/2014/main" id="{88C6F188-3CE6-4545-A795-4E64303DCCFC}"/>
              </a:ext>
            </a:extLst>
          </p:cNvPr>
          <p:cNvSpPr/>
          <p:nvPr/>
        </p:nvSpPr>
        <p:spPr>
          <a:xfrm>
            <a:off x="279379" y="2881548"/>
            <a:ext cx="6096000" cy="461665"/>
          </a:xfrm>
          <a:prstGeom prst="rect">
            <a:avLst/>
          </a:prstGeom>
        </p:spPr>
        <p:txBody>
          <a:bodyPr>
            <a:spAutoFit/>
          </a:bodyPr>
          <a:lstStyle/>
          <a:p>
            <a:r>
              <a:rPr lang="de-DE" sz="1200" dirty="0">
                <a:latin typeface="Arial" panose="020B0604020202020204" pitchFamily="34" charset="0"/>
                <a:cs typeface="Arial" panose="020B0604020202020204" pitchFamily="34" charset="0"/>
                <a:hlinkClick r:id="rId9"/>
              </a:rPr>
              <a:t>https://www.hs-geisenheim.de/en/studies/prospective-students/overview-of-degree-programs/</a:t>
            </a:r>
            <a:r>
              <a:rPr lang="de-DE"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6233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70FC07B-4C73-3147-8404-9487A4850C98}"/>
              </a:ext>
            </a:extLst>
          </p:cNvPr>
          <p:cNvSpPr>
            <a:spLocks noGrp="1"/>
          </p:cNvSpPr>
          <p:nvPr>
            <p:ph type="ctrTitle"/>
          </p:nvPr>
        </p:nvSpPr>
        <p:spPr/>
        <p:txBody>
          <a:bodyPr/>
          <a:lstStyle/>
          <a:p>
            <a:r>
              <a:rPr lang="de-DE" sz="1800" dirty="0"/>
              <a:t>Nomination &amp; </a:t>
            </a:r>
            <a:r>
              <a:rPr lang="de-DE" sz="1800" dirty="0" err="1"/>
              <a:t>Application</a:t>
            </a:r>
            <a:endParaRPr lang="de-DE" sz="1800" dirty="0"/>
          </a:p>
        </p:txBody>
      </p:sp>
      <p:sp>
        <p:nvSpPr>
          <p:cNvPr id="4" name="Textplatzhalter 3">
            <a:extLst>
              <a:ext uri="{FF2B5EF4-FFF2-40B4-BE49-F238E27FC236}">
                <a16:creationId xmlns:a16="http://schemas.microsoft.com/office/drawing/2014/main" id="{9DF45EFC-92B4-A048-8010-F754E01F0359}"/>
              </a:ext>
            </a:extLst>
          </p:cNvPr>
          <p:cNvSpPr>
            <a:spLocks noGrp="1"/>
          </p:cNvSpPr>
          <p:nvPr>
            <p:ph type="body" idx="11"/>
          </p:nvPr>
        </p:nvSpPr>
        <p:spPr>
          <a:xfrm>
            <a:off x="360000" y="1440001"/>
            <a:ext cx="5400008" cy="180000"/>
          </a:xfrm>
        </p:spPr>
        <p:txBody>
          <a:bodyPr/>
          <a:lstStyle/>
          <a:p>
            <a:r>
              <a:rPr lang="de-DE" sz="1400" dirty="0"/>
              <a:t>Nomination Deadline:</a:t>
            </a:r>
          </a:p>
        </p:txBody>
      </p:sp>
      <p:sp>
        <p:nvSpPr>
          <p:cNvPr id="5" name="Inhaltsplatzhalter 4">
            <a:extLst>
              <a:ext uri="{FF2B5EF4-FFF2-40B4-BE49-F238E27FC236}">
                <a16:creationId xmlns:a16="http://schemas.microsoft.com/office/drawing/2014/main" id="{4B6E5AD4-A862-744E-9924-EBC70E5589AC}"/>
              </a:ext>
            </a:extLst>
          </p:cNvPr>
          <p:cNvSpPr>
            <a:spLocks noGrp="1"/>
          </p:cNvSpPr>
          <p:nvPr>
            <p:ph sz="half" idx="2"/>
          </p:nvPr>
        </p:nvSpPr>
        <p:spPr>
          <a:xfrm>
            <a:off x="360000" y="1800005"/>
            <a:ext cx="5400008" cy="3122977"/>
          </a:xfrm>
          <a:ln w="28575">
            <a:solidFill>
              <a:srgbClr val="218455"/>
            </a:solidFill>
          </a:ln>
        </p:spPr>
        <p:txBody>
          <a:bodyPr lIns="72000" tIns="72000" rIns="72000" bIns="72000"/>
          <a:lstStyle/>
          <a:p>
            <a:pPr marL="0" indent="0">
              <a:buNone/>
            </a:pPr>
            <a:r>
              <a:rPr lang="en-US" sz="1400" dirty="0"/>
              <a:t>Winter semester: </a:t>
            </a:r>
            <a:r>
              <a:rPr lang="en-US" sz="1400" b="1" dirty="0"/>
              <a:t>May 15</a:t>
            </a:r>
          </a:p>
          <a:p>
            <a:pPr marL="0" indent="0">
              <a:buNone/>
            </a:pPr>
            <a:r>
              <a:rPr lang="en-US" sz="1400" dirty="0"/>
              <a:t>Summer semester: </a:t>
            </a:r>
            <a:r>
              <a:rPr lang="en-US" sz="1400" b="1" dirty="0"/>
              <a:t>November 15</a:t>
            </a:r>
          </a:p>
          <a:p>
            <a:pPr marL="0" indent="0">
              <a:buNone/>
            </a:pPr>
            <a:r>
              <a:rPr lang="en-US" sz="1400" b="1" dirty="0"/>
              <a:t>The nomination is done by your home university</a:t>
            </a:r>
          </a:p>
          <a:p>
            <a:pPr marL="0" indent="0">
              <a:buNone/>
            </a:pPr>
            <a:r>
              <a:rPr lang="en-US" sz="1400" dirty="0"/>
              <a:t>to </a:t>
            </a:r>
            <a:r>
              <a:rPr lang="en-US" sz="1400" dirty="0">
                <a:hlinkClick r:id="rId2"/>
              </a:rPr>
              <a:t>international@hs-gm.de</a:t>
            </a:r>
            <a:r>
              <a:rPr lang="en-US" sz="1400" dirty="0"/>
              <a:t> with the following information:</a:t>
            </a:r>
          </a:p>
          <a:p>
            <a:pPr marL="0" indent="0">
              <a:buNone/>
            </a:pPr>
            <a:r>
              <a:rPr lang="en-US" sz="1400" dirty="0"/>
              <a:t>•	</a:t>
            </a:r>
            <a:r>
              <a:rPr lang="en-US" sz="1400" i="1" dirty="0"/>
              <a:t>First and last name</a:t>
            </a:r>
          </a:p>
          <a:p>
            <a:pPr marL="0" indent="0">
              <a:buNone/>
            </a:pPr>
            <a:r>
              <a:rPr lang="en-US" sz="1400" i="1" dirty="0"/>
              <a:t>•	Email Address</a:t>
            </a:r>
          </a:p>
          <a:p>
            <a:pPr marL="0" indent="0">
              <a:buNone/>
            </a:pPr>
            <a:r>
              <a:rPr lang="en-US" sz="1400" i="1" dirty="0"/>
              <a:t>•	Field of study at home university and study level</a:t>
            </a:r>
          </a:p>
          <a:p>
            <a:pPr marL="0" indent="0">
              <a:buNone/>
            </a:pPr>
            <a:r>
              <a:rPr lang="en-US" sz="1400" i="1" dirty="0"/>
              <a:t>•	Semester (Fall/Spring/Full academic year)</a:t>
            </a:r>
          </a:p>
        </p:txBody>
      </p:sp>
      <p:sp>
        <p:nvSpPr>
          <p:cNvPr id="9" name="Foliennummernplatzhalter 8">
            <a:extLst>
              <a:ext uri="{FF2B5EF4-FFF2-40B4-BE49-F238E27FC236}">
                <a16:creationId xmlns:a16="http://schemas.microsoft.com/office/drawing/2014/main" id="{4B69B52B-730B-054F-B2E9-EA46BA0BB1B7}"/>
              </a:ext>
            </a:extLst>
          </p:cNvPr>
          <p:cNvSpPr>
            <a:spLocks noGrp="1"/>
          </p:cNvSpPr>
          <p:nvPr>
            <p:ph type="sldNum" sz="quarter" idx="4"/>
          </p:nvPr>
        </p:nvSpPr>
        <p:spPr/>
        <p:txBody>
          <a:bodyPr/>
          <a:lstStyle/>
          <a:p>
            <a:fld id="{E609CD2F-1D1F-4E41-B94D-D6D22A896CB9}" type="slidenum">
              <a:rPr lang="de-DE" smtClean="0"/>
              <a:pPr/>
              <a:t>3</a:t>
            </a:fld>
            <a:endParaRPr lang="de-DE" dirty="0"/>
          </a:p>
        </p:txBody>
      </p:sp>
      <p:sp>
        <p:nvSpPr>
          <p:cNvPr id="15" name="Textplatzhalter 3">
            <a:extLst>
              <a:ext uri="{FF2B5EF4-FFF2-40B4-BE49-F238E27FC236}">
                <a16:creationId xmlns:a16="http://schemas.microsoft.com/office/drawing/2014/main" id="{8AA125B5-A86E-47B6-B69F-D5D71B4B5026}"/>
              </a:ext>
            </a:extLst>
          </p:cNvPr>
          <p:cNvSpPr txBox="1">
            <a:spLocks/>
          </p:cNvSpPr>
          <p:nvPr/>
        </p:nvSpPr>
        <p:spPr>
          <a:xfrm>
            <a:off x="6431994" y="1440001"/>
            <a:ext cx="5400008" cy="18000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000" b="1" kern="1200">
                <a:solidFill>
                  <a:srgbClr val="21845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sz="1400" dirty="0" err="1"/>
              <a:t>Application</a:t>
            </a:r>
            <a:r>
              <a:rPr lang="de-DE" sz="1400" dirty="0"/>
              <a:t> Deadline:</a:t>
            </a:r>
          </a:p>
        </p:txBody>
      </p:sp>
      <p:sp>
        <p:nvSpPr>
          <p:cNvPr id="18" name="Inhaltsplatzhalter 4">
            <a:extLst>
              <a:ext uri="{FF2B5EF4-FFF2-40B4-BE49-F238E27FC236}">
                <a16:creationId xmlns:a16="http://schemas.microsoft.com/office/drawing/2014/main" id="{5A5A74F9-0BBC-4700-9964-972FB39F397E}"/>
              </a:ext>
            </a:extLst>
          </p:cNvPr>
          <p:cNvSpPr txBox="1">
            <a:spLocks/>
          </p:cNvSpPr>
          <p:nvPr/>
        </p:nvSpPr>
        <p:spPr>
          <a:xfrm>
            <a:off x="6431994" y="1800004"/>
            <a:ext cx="5400008" cy="3122976"/>
          </a:xfrm>
          <a:prstGeom prst="rect">
            <a:avLst/>
          </a:prstGeom>
          <a:ln w="28575">
            <a:solidFill>
              <a:srgbClr val="218455"/>
            </a:solidFill>
          </a:ln>
        </p:spPr>
        <p:txBody>
          <a:bodyPr lIns="72000" tIns="72000" rIns="72000" bIns="72000"/>
          <a:lstStyle>
            <a:lvl1pPr marL="171450" indent="-171450" algn="l" defTabSz="914400" rtl="0" eaLnBrk="1" latinLnBrk="0" hangingPunct="1">
              <a:lnSpc>
                <a:spcPct val="100000"/>
              </a:lnSpc>
              <a:spcBef>
                <a:spcPts val="1000"/>
              </a:spcBef>
              <a:buFont typeface="Arial" panose="020B0604020202020204" pitchFamily="34" charset="0"/>
              <a:buChar char="•"/>
              <a:defRPr sz="1000" kern="1200">
                <a:solidFill>
                  <a:srgbClr val="4D4D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400" dirty="0"/>
              <a:t>Winter semester: </a:t>
            </a:r>
            <a:r>
              <a:rPr lang="en-US" sz="1400" b="1" dirty="0"/>
              <a:t>June 15</a:t>
            </a:r>
          </a:p>
          <a:p>
            <a:pPr marL="0" indent="0" algn="just">
              <a:buNone/>
            </a:pPr>
            <a:r>
              <a:rPr lang="en-US" sz="1400" dirty="0"/>
              <a:t>Summer semester: </a:t>
            </a:r>
            <a:r>
              <a:rPr lang="en-US" sz="1400" b="1" dirty="0"/>
              <a:t>December 15</a:t>
            </a:r>
          </a:p>
          <a:p>
            <a:pPr marL="0" indent="0" algn="just">
              <a:buNone/>
            </a:pPr>
            <a:r>
              <a:rPr lang="en-US" sz="1400" dirty="0"/>
              <a:t>The nominee will receive an e-mail from </a:t>
            </a:r>
            <a:r>
              <a:rPr lang="en-US" sz="1400" dirty="0">
                <a:hlinkClick r:id="rId2"/>
              </a:rPr>
              <a:t>international@hs-gm.de</a:t>
            </a:r>
            <a:r>
              <a:rPr lang="en-US" sz="1400" dirty="0"/>
              <a:t> to complete an application form and to hand in: </a:t>
            </a:r>
          </a:p>
          <a:p>
            <a:pPr algn="just"/>
            <a:r>
              <a:rPr lang="en-US" sz="1400" dirty="0"/>
              <a:t>	</a:t>
            </a:r>
            <a:r>
              <a:rPr lang="en-US" sz="1400" i="1" dirty="0"/>
              <a:t>Online</a:t>
            </a:r>
            <a:r>
              <a:rPr lang="en-US" sz="1400" dirty="0"/>
              <a:t> </a:t>
            </a:r>
            <a:r>
              <a:rPr lang="en-US" sz="1400" i="1" dirty="0"/>
              <a:t>Learning Agreement (OLA)</a:t>
            </a:r>
          </a:p>
          <a:p>
            <a:pPr algn="just"/>
            <a:r>
              <a:rPr lang="en-US" sz="1400" i="1" dirty="0"/>
              <a:t>	Motivation Letter</a:t>
            </a:r>
          </a:p>
          <a:p>
            <a:pPr algn="just"/>
            <a:r>
              <a:rPr lang="en-US" sz="1400" i="1" dirty="0"/>
              <a:t>	Language Certificate</a:t>
            </a:r>
          </a:p>
          <a:p>
            <a:pPr marL="0" indent="0" algn="just">
              <a:buNone/>
            </a:pPr>
            <a:endParaRPr lang="en-US" sz="1400" i="1" dirty="0"/>
          </a:p>
        </p:txBody>
      </p:sp>
      <p:sp>
        <p:nvSpPr>
          <p:cNvPr id="10" name="Rechteck 9">
            <a:extLst>
              <a:ext uri="{FF2B5EF4-FFF2-40B4-BE49-F238E27FC236}">
                <a16:creationId xmlns:a16="http://schemas.microsoft.com/office/drawing/2014/main" id="{58AF0BE1-1100-4681-9FC5-0D88E79AF8C5}"/>
              </a:ext>
            </a:extLst>
          </p:cNvPr>
          <p:cNvSpPr/>
          <p:nvPr/>
        </p:nvSpPr>
        <p:spPr>
          <a:xfrm>
            <a:off x="360000" y="5216876"/>
            <a:ext cx="11471994" cy="679994"/>
          </a:xfrm>
          <a:prstGeom prst="rect">
            <a:avLst/>
          </a:prstGeom>
          <a:solidFill>
            <a:schemeClr val="bg1"/>
          </a:solidFill>
          <a:ln w="28575">
            <a:solidFill>
              <a:srgbClr val="218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solidFill>
                <a:latin typeface="Arial" panose="020B0604020202020204" pitchFamily="34" charset="0"/>
                <a:cs typeface="Arial" panose="020B0604020202020204" pitchFamily="34" charset="0"/>
              </a:rPr>
              <a:t>Please fill in our </a:t>
            </a:r>
            <a:r>
              <a:rPr lang="en-US" sz="1400" dirty="0">
                <a:solidFill>
                  <a:schemeClr val="tx1"/>
                </a:solidFill>
                <a:latin typeface="Arial" panose="020B0604020202020204" pitchFamily="34" charset="0"/>
                <a:cs typeface="Arial" panose="020B0604020202020204" pitchFamily="34" charset="0"/>
                <a:hlinkClick r:id="rId3"/>
              </a:rPr>
              <a:t>application form</a:t>
            </a:r>
            <a:r>
              <a:rPr lang="en-US" sz="1400" dirty="0">
                <a:solidFill>
                  <a:schemeClr val="tx1"/>
                </a:solidFill>
                <a:latin typeface="Arial" panose="020B0604020202020204" pitchFamily="34" charset="0"/>
                <a:cs typeface="Arial" panose="020B0604020202020204" pitchFamily="34" charset="0"/>
              </a:rPr>
              <a:t>, this must be done on a computer. The application form has to be signed and sent to the </a:t>
            </a:r>
            <a:r>
              <a:rPr lang="en-US" sz="1400" dirty="0">
                <a:solidFill>
                  <a:schemeClr val="tx1"/>
                </a:solidFill>
                <a:latin typeface="Arial" panose="020B0604020202020204" pitchFamily="34" charset="0"/>
                <a:cs typeface="Arial" panose="020B0604020202020204" pitchFamily="34" charset="0"/>
                <a:hlinkClick r:id="rId2"/>
              </a:rPr>
              <a:t>International Office </a:t>
            </a:r>
            <a:r>
              <a:rPr lang="en-US" sz="1400" dirty="0">
                <a:solidFill>
                  <a:schemeClr val="tx1"/>
                </a:solidFill>
                <a:latin typeface="Arial" panose="020B0604020202020204" pitchFamily="34" charset="0"/>
                <a:cs typeface="Arial" panose="020B0604020202020204" pitchFamily="34" charset="0"/>
              </a:rPr>
              <a:t>of Geisenheim University by your home university, together with a résumé/CV containing your e-mail and postal address. Erasmus applicants should also prepare the Online Learning Agreement (OLA), signed by the home university. </a:t>
            </a:r>
            <a:endParaRPr lang="de-DE"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8885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70FC07B-4C73-3147-8404-9487A4850C98}"/>
              </a:ext>
            </a:extLst>
          </p:cNvPr>
          <p:cNvSpPr>
            <a:spLocks noGrp="1"/>
          </p:cNvSpPr>
          <p:nvPr>
            <p:ph type="ctrTitle"/>
          </p:nvPr>
        </p:nvSpPr>
        <p:spPr>
          <a:xfrm>
            <a:off x="360008" y="360000"/>
            <a:ext cx="5400000" cy="720000"/>
          </a:xfrm>
        </p:spPr>
        <p:txBody>
          <a:bodyPr/>
          <a:lstStyle/>
          <a:p>
            <a:r>
              <a:rPr lang="de-DE" sz="1800" dirty="0"/>
              <a:t>Further </a:t>
            </a:r>
            <a:r>
              <a:rPr lang="de-DE" sz="1800" dirty="0" err="1"/>
              <a:t>information</a:t>
            </a:r>
            <a:endParaRPr lang="de-DE" sz="1800" dirty="0"/>
          </a:p>
        </p:txBody>
      </p:sp>
      <p:sp>
        <p:nvSpPr>
          <p:cNvPr id="4" name="Textplatzhalter 3">
            <a:extLst>
              <a:ext uri="{FF2B5EF4-FFF2-40B4-BE49-F238E27FC236}">
                <a16:creationId xmlns:a16="http://schemas.microsoft.com/office/drawing/2014/main" id="{9DF45EFC-92B4-A048-8010-F754E01F0359}"/>
              </a:ext>
            </a:extLst>
          </p:cNvPr>
          <p:cNvSpPr>
            <a:spLocks noGrp="1"/>
          </p:cNvSpPr>
          <p:nvPr>
            <p:ph type="body" idx="11"/>
          </p:nvPr>
        </p:nvSpPr>
        <p:spPr>
          <a:xfrm>
            <a:off x="360000" y="1440001"/>
            <a:ext cx="5400008" cy="180000"/>
          </a:xfrm>
        </p:spPr>
        <p:txBody>
          <a:bodyPr/>
          <a:lstStyle/>
          <a:p>
            <a:r>
              <a:rPr lang="de-DE" sz="1400" dirty="0"/>
              <a:t>Language </a:t>
            </a:r>
            <a:r>
              <a:rPr lang="de-DE" sz="1400" dirty="0" err="1"/>
              <a:t>of</a:t>
            </a:r>
            <a:r>
              <a:rPr lang="de-DE" sz="1400" dirty="0"/>
              <a:t> </a:t>
            </a:r>
            <a:r>
              <a:rPr lang="de-DE" sz="1400" dirty="0" err="1"/>
              <a:t>Instruction</a:t>
            </a:r>
            <a:r>
              <a:rPr lang="de-DE" sz="1400" dirty="0"/>
              <a:t>:</a:t>
            </a:r>
          </a:p>
        </p:txBody>
      </p:sp>
      <p:sp>
        <p:nvSpPr>
          <p:cNvPr id="5" name="Inhaltsplatzhalter 4">
            <a:extLst>
              <a:ext uri="{FF2B5EF4-FFF2-40B4-BE49-F238E27FC236}">
                <a16:creationId xmlns:a16="http://schemas.microsoft.com/office/drawing/2014/main" id="{4B6E5AD4-A862-744E-9924-EBC70E5589AC}"/>
              </a:ext>
            </a:extLst>
          </p:cNvPr>
          <p:cNvSpPr>
            <a:spLocks noGrp="1"/>
          </p:cNvSpPr>
          <p:nvPr>
            <p:ph sz="half" idx="2"/>
          </p:nvPr>
        </p:nvSpPr>
        <p:spPr>
          <a:xfrm>
            <a:off x="360000" y="1800006"/>
            <a:ext cx="5400008" cy="559122"/>
          </a:xfrm>
        </p:spPr>
        <p:txBody>
          <a:bodyPr/>
          <a:lstStyle/>
          <a:p>
            <a:pPr algn="just"/>
            <a:r>
              <a:rPr lang="en-US" sz="1400" dirty="0"/>
              <a:t>German B1</a:t>
            </a:r>
          </a:p>
          <a:p>
            <a:pPr algn="just"/>
            <a:r>
              <a:rPr lang="en-US" sz="1400" dirty="0"/>
              <a:t>English B2	</a:t>
            </a:r>
            <a:endParaRPr lang="de-DE" dirty="0"/>
          </a:p>
        </p:txBody>
      </p:sp>
      <p:sp>
        <p:nvSpPr>
          <p:cNvPr id="6" name="Textplatzhalter 5">
            <a:extLst>
              <a:ext uri="{FF2B5EF4-FFF2-40B4-BE49-F238E27FC236}">
                <a16:creationId xmlns:a16="http://schemas.microsoft.com/office/drawing/2014/main" id="{E131A6AA-805D-DB4F-BC57-BC1233865525}"/>
              </a:ext>
            </a:extLst>
          </p:cNvPr>
          <p:cNvSpPr>
            <a:spLocks noGrp="1"/>
          </p:cNvSpPr>
          <p:nvPr>
            <p:ph type="body" idx="12"/>
          </p:nvPr>
        </p:nvSpPr>
        <p:spPr>
          <a:xfrm>
            <a:off x="360008" y="2617737"/>
            <a:ext cx="5400008" cy="180000"/>
          </a:xfrm>
        </p:spPr>
        <p:txBody>
          <a:bodyPr/>
          <a:lstStyle/>
          <a:p>
            <a:r>
              <a:rPr lang="de-DE" sz="1400" dirty="0"/>
              <a:t>Module </a:t>
            </a:r>
            <a:r>
              <a:rPr lang="de-DE" sz="1400" dirty="0" err="1"/>
              <a:t>guide</a:t>
            </a:r>
            <a:r>
              <a:rPr lang="de-DE" sz="1400" dirty="0"/>
              <a:t>:</a:t>
            </a:r>
          </a:p>
        </p:txBody>
      </p:sp>
      <p:sp>
        <p:nvSpPr>
          <p:cNvPr id="9" name="Foliennummernplatzhalter 8">
            <a:extLst>
              <a:ext uri="{FF2B5EF4-FFF2-40B4-BE49-F238E27FC236}">
                <a16:creationId xmlns:a16="http://schemas.microsoft.com/office/drawing/2014/main" id="{4B69B52B-730B-054F-B2E9-EA46BA0BB1B7}"/>
              </a:ext>
            </a:extLst>
          </p:cNvPr>
          <p:cNvSpPr>
            <a:spLocks noGrp="1"/>
          </p:cNvSpPr>
          <p:nvPr>
            <p:ph type="sldNum" sz="quarter" idx="4"/>
          </p:nvPr>
        </p:nvSpPr>
        <p:spPr/>
        <p:txBody>
          <a:bodyPr/>
          <a:lstStyle/>
          <a:p>
            <a:fld id="{E609CD2F-1D1F-4E41-B94D-D6D22A896CB9}" type="slidenum">
              <a:rPr lang="de-DE" smtClean="0"/>
              <a:pPr/>
              <a:t>4</a:t>
            </a:fld>
            <a:endParaRPr lang="de-DE" dirty="0"/>
          </a:p>
        </p:txBody>
      </p:sp>
      <p:sp>
        <p:nvSpPr>
          <p:cNvPr id="15" name="Textplatzhalter 3">
            <a:extLst>
              <a:ext uri="{FF2B5EF4-FFF2-40B4-BE49-F238E27FC236}">
                <a16:creationId xmlns:a16="http://schemas.microsoft.com/office/drawing/2014/main" id="{8AA125B5-A86E-47B6-B69F-D5D71B4B5026}"/>
              </a:ext>
            </a:extLst>
          </p:cNvPr>
          <p:cNvSpPr txBox="1">
            <a:spLocks/>
          </p:cNvSpPr>
          <p:nvPr/>
        </p:nvSpPr>
        <p:spPr>
          <a:xfrm>
            <a:off x="6431994" y="1440001"/>
            <a:ext cx="5400008" cy="18000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000" b="1" kern="1200">
                <a:solidFill>
                  <a:srgbClr val="21845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sz="1400" dirty="0" err="1"/>
              <a:t>Cost</a:t>
            </a:r>
            <a:r>
              <a:rPr lang="de-DE" sz="1400" dirty="0"/>
              <a:t> </a:t>
            </a:r>
            <a:r>
              <a:rPr lang="de-DE" sz="1400" dirty="0" err="1"/>
              <a:t>Overview</a:t>
            </a:r>
            <a:r>
              <a:rPr lang="de-DE" sz="1400" dirty="0"/>
              <a:t>:</a:t>
            </a:r>
          </a:p>
        </p:txBody>
      </p:sp>
      <p:sp>
        <p:nvSpPr>
          <p:cNvPr id="17" name="Textplatzhalter 3">
            <a:extLst>
              <a:ext uri="{FF2B5EF4-FFF2-40B4-BE49-F238E27FC236}">
                <a16:creationId xmlns:a16="http://schemas.microsoft.com/office/drawing/2014/main" id="{53D41F32-F6E6-4FE9-9C25-FB0E7F84C2DC}"/>
              </a:ext>
            </a:extLst>
          </p:cNvPr>
          <p:cNvSpPr txBox="1">
            <a:spLocks/>
          </p:cNvSpPr>
          <p:nvPr/>
        </p:nvSpPr>
        <p:spPr>
          <a:xfrm>
            <a:off x="6431994" y="3690000"/>
            <a:ext cx="5400008" cy="18000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000" b="1" kern="1200">
                <a:solidFill>
                  <a:srgbClr val="21845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sz="1400" dirty="0" err="1"/>
              <a:t>Adress</a:t>
            </a:r>
            <a:r>
              <a:rPr lang="de-DE" sz="1400" dirty="0"/>
              <a:t>:</a:t>
            </a:r>
          </a:p>
        </p:txBody>
      </p:sp>
      <p:graphicFrame>
        <p:nvGraphicFramePr>
          <p:cNvPr id="11" name="Inhaltsplatzhalter 9">
            <a:extLst>
              <a:ext uri="{FF2B5EF4-FFF2-40B4-BE49-F238E27FC236}">
                <a16:creationId xmlns:a16="http://schemas.microsoft.com/office/drawing/2014/main" id="{C579A4C1-4BCE-4DF3-82FA-B61EF0232622}"/>
              </a:ext>
            </a:extLst>
          </p:cNvPr>
          <p:cNvGraphicFramePr>
            <a:graphicFrameLocks/>
          </p:cNvGraphicFramePr>
          <p:nvPr>
            <p:extLst>
              <p:ext uri="{D42A27DB-BD31-4B8C-83A1-F6EECF244321}">
                <p14:modId xmlns:p14="http://schemas.microsoft.com/office/powerpoint/2010/main" val="501165510"/>
              </p:ext>
            </p:extLst>
          </p:nvPr>
        </p:nvGraphicFramePr>
        <p:xfrm>
          <a:off x="6431994" y="1800006"/>
          <a:ext cx="5219169" cy="2675730"/>
        </p:xfrm>
        <a:graphic>
          <a:graphicData uri="http://schemas.openxmlformats.org/drawingml/2006/table">
            <a:tbl>
              <a:tblPr firstRow="1" bandRow="1">
                <a:tableStyleId>{10A1B5D5-9B99-4C35-A422-299274C87663}</a:tableStyleId>
              </a:tblPr>
              <a:tblGrid>
                <a:gridCol w="1739723">
                  <a:extLst>
                    <a:ext uri="{9D8B030D-6E8A-4147-A177-3AD203B41FA5}">
                      <a16:colId xmlns:a16="http://schemas.microsoft.com/office/drawing/2014/main" val="4007470612"/>
                    </a:ext>
                  </a:extLst>
                </a:gridCol>
                <a:gridCol w="1739723">
                  <a:extLst>
                    <a:ext uri="{9D8B030D-6E8A-4147-A177-3AD203B41FA5}">
                      <a16:colId xmlns:a16="http://schemas.microsoft.com/office/drawing/2014/main" val="249126685"/>
                    </a:ext>
                  </a:extLst>
                </a:gridCol>
                <a:gridCol w="1739723">
                  <a:extLst>
                    <a:ext uri="{9D8B030D-6E8A-4147-A177-3AD203B41FA5}">
                      <a16:colId xmlns:a16="http://schemas.microsoft.com/office/drawing/2014/main" val="569787093"/>
                    </a:ext>
                  </a:extLst>
                </a:gridCol>
              </a:tblGrid>
              <a:tr h="445955">
                <a:tc>
                  <a:txBody>
                    <a:bodyPr/>
                    <a:lstStyle/>
                    <a:p>
                      <a:endParaRPr lang="de-DE" sz="1050" dirty="0">
                        <a:latin typeface="Arial" panose="020B0604020202020204" pitchFamily="34" charset="0"/>
                        <a:cs typeface="Arial" panose="020B0604020202020204" pitchFamily="34" charset="0"/>
                      </a:endParaRPr>
                    </a:p>
                  </a:txBody>
                  <a:tcPr marL="144000" anchor="ctr">
                    <a:lnL w="12700" cmpd="sng">
                      <a:noFill/>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184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50" dirty="0">
                          <a:latin typeface="Arial" panose="020B0604020202020204" pitchFamily="34" charset="0"/>
                          <a:cs typeface="Arial" panose="020B0604020202020204" pitchFamily="34" charset="0"/>
                        </a:rPr>
                        <a:t>Per </a:t>
                      </a:r>
                      <a:r>
                        <a:rPr lang="de-DE" sz="1050" dirty="0" err="1">
                          <a:latin typeface="Arial" panose="020B0604020202020204" pitchFamily="34" charset="0"/>
                          <a:cs typeface="Arial" panose="020B0604020202020204" pitchFamily="34" charset="0"/>
                        </a:rPr>
                        <a:t>month</a:t>
                      </a:r>
                      <a:endParaRPr lang="de-DE" sz="105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50" dirty="0"/>
                    </a:p>
                  </a:txBody>
                  <a:tcPr marL="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184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50" dirty="0">
                          <a:latin typeface="Arial" panose="020B0604020202020204" pitchFamily="34" charset="0"/>
                          <a:cs typeface="Arial" panose="020B0604020202020204" pitchFamily="34" charset="0"/>
                        </a:rPr>
                        <a:t>Per </a:t>
                      </a:r>
                      <a:r>
                        <a:rPr lang="de-DE" sz="1050" dirty="0" err="1">
                          <a:latin typeface="Arial" panose="020B0604020202020204" pitchFamily="34" charset="0"/>
                          <a:cs typeface="Arial" panose="020B0604020202020204" pitchFamily="34" charset="0"/>
                        </a:rPr>
                        <a:t>semester</a:t>
                      </a:r>
                      <a:endParaRPr lang="de-DE" sz="105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050" dirty="0">
                          <a:latin typeface="Arial" panose="020B0604020202020204" pitchFamily="34" charset="0"/>
                          <a:cs typeface="Arial" panose="020B0604020202020204" pitchFamily="34" charset="0"/>
                        </a:rPr>
                        <a:t>(6 </a:t>
                      </a:r>
                      <a:r>
                        <a:rPr lang="de-DE" sz="1050" dirty="0" err="1">
                          <a:latin typeface="Arial" panose="020B0604020202020204" pitchFamily="34" charset="0"/>
                          <a:cs typeface="Arial" panose="020B0604020202020204" pitchFamily="34" charset="0"/>
                        </a:rPr>
                        <a:t>months</a:t>
                      </a:r>
                      <a:r>
                        <a:rPr lang="de-DE" sz="1050" dirty="0">
                          <a:latin typeface="Arial" panose="020B0604020202020204" pitchFamily="34" charset="0"/>
                          <a:cs typeface="Arial" panose="020B0604020202020204" pitchFamily="34" charset="0"/>
                        </a:rPr>
                        <a:t>)</a:t>
                      </a:r>
                      <a:endParaRPr lang="de-DE" sz="1050" dirty="0"/>
                    </a:p>
                  </a:txBody>
                  <a:tcPr marL="144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18455"/>
                    </a:solidFill>
                  </a:tcPr>
                </a:tc>
                <a:extLst>
                  <a:ext uri="{0D108BD9-81ED-4DB2-BD59-A6C34878D82A}">
                    <a16:rowId xmlns:a16="http://schemas.microsoft.com/office/drawing/2014/main" val="1833906024"/>
                  </a:ext>
                </a:extLst>
              </a:tr>
              <a:tr h="445955">
                <a:tc>
                  <a:txBody>
                    <a:bodyPr/>
                    <a:lstStyle/>
                    <a:p>
                      <a:r>
                        <a:rPr lang="de-DE" sz="1050" b="0" dirty="0">
                          <a:solidFill>
                            <a:srgbClr val="4D4D4C"/>
                          </a:solidFill>
                          <a:latin typeface="Arial" panose="020B0604020202020204" pitchFamily="34" charset="0"/>
                          <a:cs typeface="Arial" panose="020B0604020202020204" pitchFamily="34" charset="0"/>
                        </a:rPr>
                        <a:t>Semester </a:t>
                      </a:r>
                      <a:r>
                        <a:rPr lang="de-DE" sz="1050" b="0" dirty="0" err="1">
                          <a:solidFill>
                            <a:srgbClr val="4D4D4C"/>
                          </a:solidFill>
                          <a:latin typeface="Arial" panose="020B0604020202020204" pitchFamily="34" charset="0"/>
                          <a:cs typeface="Arial" panose="020B0604020202020204" pitchFamily="34" charset="0"/>
                        </a:rPr>
                        <a:t>contribution</a:t>
                      </a:r>
                      <a:r>
                        <a:rPr lang="de-DE" sz="1050" b="0" dirty="0">
                          <a:solidFill>
                            <a:srgbClr val="4D4D4C"/>
                          </a:solidFill>
                          <a:latin typeface="Arial" panose="020B0604020202020204" pitchFamily="34" charset="0"/>
                          <a:cs typeface="Arial" panose="020B0604020202020204" pitchFamily="34" charset="0"/>
                        </a:rPr>
                        <a:t> (</a:t>
                      </a:r>
                      <a:r>
                        <a:rPr lang="de-DE" sz="1050" b="0" dirty="0" err="1">
                          <a:solidFill>
                            <a:srgbClr val="4D4D4C"/>
                          </a:solidFill>
                          <a:latin typeface="Arial" panose="020B0604020202020204" pitchFamily="34" charset="0"/>
                          <a:cs typeface="Arial" panose="020B0604020202020204" pitchFamily="34" charset="0"/>
                        </a:rPr>
                        <a:t>travel</a:t>
                      </a:r>
                      <a:r>
                        <a:rPr lang="de-DE" sz="1050" b="0" dirty="0">
                          <a:solidFill>
                            <a:srgbClr val="4D4D4C"/>
                          </a:solidFill>
                          <a:latin typeface="Arial" panose="020B0604020202020204" pitchFamily="34" charset="0"/>
                          <a:cs typeface="Arial" panose="020B0604020202020204" pitchFamily="34" charset="0"/>
                        </a:rPr>
                        <a:t> pass </a:t>
                      </a:r>
                      <a:r>
                        <a:rPr lang="de-DE" sz="1050" b="0" dirty="0" err="1">
                          <a:solidFill>
                            <a:srgbClr val="4D4D4C"/>
                          </a:solidFill>
                          <a:latin typeface="Arial" panose="020B0604020202020204" pitchFamily="34" charset="0"/>
                          <a:cs typeface="Arial" panose="020B0604020202020204" pitchFamily="34" charset="0"/>
                        </a:rPr>
                        <a:t>included</a:t>
                      </a:r>
                      <a:r>
                        <a:rPr lang="de-DE" sz="1050" b="0" dirty="0">
                          <a:solidFill>
                            <a:srgbClr val="4D4D4C"/>
                          </a:solidFill>
                          <a:latin typeface="Arial" panose="020B0604020202020204" pitchFamily="34" charset="0"/>
                          <a:cs typeface="Arial" panose="020B0604020202020204" pitchFamily="34" charset="0"/>
                        </a:rPr>
                        <a:t>)</a:t>
                      </a:r>
                    </a:p>
                  </a:txBody>
                  <a:tcPr marL="144000" anchor="ctr">
                    <a:lnL w="12700" cmpd="sng">
                      <a:noFill/>
                    </a:lnL>
                    <a:lnR w="6350" cap="flat" cmpd="sng" algn="ctr">
                      <a:solidFill>
                        <a:srgbClr val="218455"/>
                      </a:solidFill>
                      <a:prstDash val="solid"/>
                      <a:round/>
                      <a:headEnd type="none" w="med" len="med"/>
                      <a:tailEnd type="none" w="med" len="med"/>
                    </a:lnR>
                    <a:lnT w="12700" cmpd="sng">
                      <a:noFill/>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50" dirty="0">
                          <a:solidFill>
                            <a:srgbClr val="4D4D4C"/>
                          </a:solidFill>
                          <a:latin typeface="Arial" panose="020B0604020202020204" pitchFamily="34" charset="0"/>
                          <a:cs typeface="Arial" panose="020B0604020202020204" pitchFamily="34" charset="0"/>
                        </a:rPr>
                        <a:t>-</a:t>
                      </a:r>
                    </a:p>
                  </a:txBody>
                  <a:tcPr marL="144000" anchor="ctr">
                    <a:lnL w="6350" cap="flat" cmpd="sng" algn="ctr">
                      <a:solidFill>
                        <a:srgbClr val="218455"/>
                      </a:solidFill>
                      <a:prstDash val="solid"/>
                      <a:round/>
                      <a:headEnd type="none" w="med" len="med"/>
                      <a:tailEnd type="none" w="med" len="med"/>
                    </a:lnL>
                    <a:lnR w="6350" cap="flat" cmpd="sng" algn="ctr">
                      <a:solidFill>
                        <a:srgbClr val="218455"/>
                      </a:solidFill>
                      <a:prstDash val="solid"/>
                      <a:round/>
                      <a:headEnd type="none" w="med" len="med"/>
                      <a:tailEnd type="none" w="med" len="med"/>
                    </a:lnR>
                    <a:lnT w="12700" cmpd="sng">
                      <a:noFill/>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50" dirty="0">
                          <a:solidFill>
                            <a:srgbClr val="4D4D4C"/>
                          </a:solidFill>
                          <a:latin typeface="Arial" panose="020B0604020202020204" pitchFamily="34" charset="0"/>
                          <a:cs typeface="Arial" panose="020B0604020202020204" pitchFamily="34" charset="0"/>
                        </a:rPr>
                        <a:t>~ 300 €</a:t>
                      </a:r>
                    </a:p>
                  </a:txBody>
                  <a:tcPr marL="144000" anchor="ctr">
                    <a:lnL w="6350" cap="flat" cmpd="sng" algn="ctr">
                      <a:solidFill>
                        <a:srgbClr val="218455"/>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8397585"/>
                  </a:ext>
                </a:extLst>
              </a:tr>
              <a:tr h="4459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50" b="0" dirty="0">
                          <a:solidFill>
                            <a:srgbClr val="4D4D4C"/>
                          </a:solidFill>
                          <a:latin typeface="Arial" panose="020B0604020202020204" pitchFamily="34" charset="0"/>
                          <a:cs typeface="Arial" panose="020B0604020202020204" pitchFamily="34" charset="0"/>
                        </a:rPr>
                        <a:t>German </a:t>
                      </a:r>
                      <a:r>
                        <a:rPr lang="de-DE" sz="1050" b="0" dirty="0" err="1">
                          <a:solidFill>
                            <a:srgbClr val="4D4D4C"/>
                          </a:solidFill>
                          <a:latin typeface="Arial" panose="020B0604020202020204" pitchFamily="34" charset="0"/>
                          <a:cs typeface="Arial" panose="020B0604020202020204" pitchFamily="34" charset="0"/>
                        </a:rPr>
                        <a:t>public</a:t>
                      </a:r>
                      <a:r>
                        <a:rPr lang="de-DE" sz="1050" b="0" dirty="0">
                          <a:solidFill>
                            <a:srgbClr val="4D4D4C"/>
                          </a:solidFill>
                          <a:latin typeface="Arial" panose="020B0604020202020204" pitchFamily="34" charset="0"/>
                          <a:cs typeface="Arial" panose="020B0604020202020204" pitchFamily="34" charset="0"/>
                        </a:rPr>
                        <a:t> </a:t>
                      </a:r>
                      <a:r>
                        <a:rPr lang="de-DE" sz="1050" b="0" dirty="0" err="1">
                          <a:solidFill>
                            <a:srgbClr val="4D4D4C"/>
                          </a:solidFill>
                          <a:latin typeface="Arial" panose="020B0604020202020204" pitchFamily="34" charset="0"/>
                          <a:cs typeface="Arial" panose="020B0604020202020204" pitchFamily="34" charset="0"/>
                        </a:rPr>
                        <a:t>health</a:t>
                      </a:r>
                      <a:r>
                        <a:rPr lang="de-DE" sz="1050" b="0" dirty="0">
                          <a:solidFill>
                            <a:srgbClr val="4D4D4C"/>
                          </a:solidFill>
                          <a:latin typeface="Arial" panose="020B0604020202020204" pitchFamily="34" charset="0"/>
                          <a:cs typeface="Arial" panose="020B0604020202020204" pitchFamily="34" charset="0"/>
                        </a:rPr>
                        <a:t> </a:t>
                      </a:r>
                      <a:r>
                        <a:rPr lang="de-DE" sz="1050" b="0" dirty="0" err="1">
                          <a:solidFill>
                            <a:srgbClr val="4D4D4C"/>
                          </a:solidFill>
                          <a:latin typeface="Arial" panose="020B0604020202020204" pitchFamily="34" charset="0"/>
                          <a:cs typeface="Arial" panose="020B0604020202020204" pitchFamily="34" charset="0"/>
                        </a:rPr>
                        <a:t>insurance</a:t>
                      </a:r>
                      <a:r>
                        <a:rPr lang="de-DE" sz="1050" b="0" dirty="0">
                          <a:solidFill>
                            <a:srgbClr val="4D4D4C"/>
                          </a:solidFill>
                          <a:latin typeface="Arial" panose="020B0604020202020204" pitchFamily="34" charset="0"/>
                          <a:cs typeface="Arial" panose="020B0604020202020204" pitchFamily="34" charset="0"/>
                        </a:rPr>
                        <a:t>*</a:t>
                      </a:r>
                    </a:p>
                  </a:txBody>
                  <a:tcPr marL="144000" anchor="ctr">
                    <a:lnL w="12700" cmpd="sng">
                      <a:noFill/>
                    </a:lnL>
                    <a:lnR w="6350" cap="flat" cmpd="sng" algn="ctr">
                      <a:solidFill>
                        <a:srgbClr val="218455"/>
                      </a:solidFill>
                      <a:prstDash val="solid"/>
                      <a:round/>
                      <a:headEnd type="none" w="med" len="med"/>
                      <a:tailEnd type="none" w="med" len="med"/>
                    </a:lnR>
                    <a:lnT w="6350" cap="flat" cmpd="sng" algn="ctr">
                      <a:solidFill>
                        <a:srgbClr val="218455"/>
                      </a:solidFill>
                      <a:prstDash val="solid"/>
                      <a:round/>
                      <a:headEnd type="none" w="med" len="med"/>
                      <a:tailEnd type="none" w="med" len="med"/>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50" dirty="0">
                          <a:solidFill>
                            <a:srgbClr val="4D4D4C"/>
                          </a:solidFill>
                          <a:latin typeface="Arial" panose="020B0604020202020204" pitchFamily="34" charset="0"/>
                          <a:cs typeface="Arial" panose="020B0604020202020204" pitchFamily="34" charset="0"/>
                        </a:rPr>
                        <a:t>~ 120 €</a:t>
                      </a:r>
                    </a:p>
                  </a:txBody>
                  <a:tcPr marL="144000" anchor="ctr">
                    <a:lnL w="6350" cap="flat" cmpd="sng" algn="ctr">
                      <a:solidFill>
                        <a:srgbClr val="218455"/>
                      </a:solidFill>
                      <a:prstDash val="solid"/>
                      <a:round/>
                      <a:headEnd type="none" w="med" len="med"/>
                      <a:tailEnd type="none" w="med" len="med"/>
                    </a:lnL>
                    <a:lnR w="6350" cap="flat" cmpd="sng" algn="ctr">
                      <a:solidFill>
                        <a:srgbClr val="218455"/>
                      </a:solidFill>
                      <a:prstDash val="solid"/>
                      <a:round/>
                      <a:headEnd type="none" w="med" len="med"/>
                      <a:tailEnd type="none" w="med" len="med"/>
                    </a:lnR>
                    <a:lnT w="6350" cap="flat" cmpd="sng" algn="ctr">
                      <a:solidFill>
                        <a:srgbClr val="218455"/>
                      </a:solidFill>
                      <a:prstDash val="solid"/>
                      <a:round/>
                      <a:headEnd type="none" w="med" len="med"/>
                      <a:tailEnd type="none" w="med" len="med"/>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50" dirty="0">
                          <a:solidFill>
                            <a:srgbClr val="4D4D4C"/>
                          </a:solidFill>
                          <a:latin typeface="Arial" panose="020B0604020202020204" pitchFamily="34" charset="0"/>
                          <a:cs typeface="Arial" panose="020B0604020202020204" pitchFamily="34" charset="0"/>
                        </a:rPr>
                        <a:t>~ 720 €</a:t>
                      </a:r>
                    </a:p>
                  </a:txBody>
                  <a:tcPr marL="144000" anchor="ctr">
                    <a:lnL w="6350" cap="flat" cmpd="sng" algn="ctr">
                      <a:solidFill>
                        <a:srgbClr val="218455"/>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218455"/>
                      </a:solidFill>
                      <a:prstDash val="solid"/>
                      <a:round/>
                      <a:headEnd type="none" w="med" len="med"/>
                      <a:tailEnd type="none" w="med" len="med"/>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160242"/>
                  </a:ext>
                </a:extLst>
              </a:tr>
              <a:tr h="4459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50" b="0" dirty="0" err="1">
                          <a:solidFill>
                            <a:srgbClr val="4D4D4C"/>
                          </a:solidFill>
                          <a:latin typeface="Arial" panose="020B0604020202020204" pitchFamily="34" charset="0"/>
                          <a:cs typeface="Arial" panose="020B0604020202020204" pitchFamily="34" charset="0"/>
                        </a:rPr>
                        <a:t>Accomodation</a:t>
                      </a:r>
                      <a:r>
                        <a:rPr lang="de-DE" sz="1050" b="0" dirty="0">
                          <a:solidFill>
                            <a:srgbClr val="4D4D4C"/>
                          </a:solidFill>
                          <a:latin typeface="Arial" panose="020B0604020202020204" pitchFamily="34" charset="0"/>
                          <a:cs typeface="Arial" panose="020B0604020202020204" pitchFamily="34" charset="0"/>
                        </a:rPr>
                        <a:t>**</a:t>
                      </a:r>
                    </a:p>
                  </a:txBody>
                  <a:tcPr marL="144000" anchor="ctr">
                    <a:lnL w="12700" cmpd="sng">
                      <a:noFill/>
                    </a:lnL>
                    <a:lnR w="6350" cap="flat" cmpd="sng" algn="ctr">
                      <a:solidFill>
                        <a:srgbClr val="218455"/>
                      </a:solidFill>
                      <a:prstDash val="solid"/>
                      <a:round/>
                      <a:headEnd type="none" w="med" len="med"/>
                      <a:tailEnd type="none" w="med" len="med"/>
                    </a:lnR>
                    <a:lnT w="6350" cap="flat" cmpd="sng" algn="ctr">
                      <a:solidFill>
                        <a:srgbClr val="218455"/>
                      </a:solidFill>
                      <a:prstDash val="solid"/>
                      <a:round/>
                      <a:headEnd type="none" w="med" len="med"/>
                      <a:tailEnd type="none" w="med" len="med"/>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50" dirty="0">
                          <a:solidFill>
                            <a:srgbClr val="4D4D4C"/>
                          </a:solidFill>
                          <a:latin typeface="Arial" panose="020B0604020202020204" pitchFamily="34" charset="0"/>
                          <a:cs typeface="Arial" panose="020B0604020202020204" pitchFamily="34" charset="0"/>
                        </a:rPr>
                        <a:t>~ 300 – 400 €</a:t>
                      </a:r>
                    </a:p>
                  </a:txBody>
                  <a:tcPr marL="144000" anchor="ctr">
                    <a:lnL w="6350" cap="flat" cmpd="sng" algn="ctr">
                      <a:solidFill>
                        <a:srgbClr val="218455"/>
                      </a:solidFill>
                      <a:prstDash val="solid"/>
                      <a:round/>
                      <a:headEnd type="none" w="med" len="med"/>
                      <a:tailEnd type="none" w="med" len="med"/>
                    </a:lnL>
                    <a:lnR w="6350" cap="flat" cmpd="sng" algn="ctr">
                      <a:solidFill>
                        <a:srgbClr val="218455"/>
                      </a:solidFill>
                      <a:prstDash val="solid"/>
                      <a:round/>
                      <a:headEnd type="none" w="med" len="med"/>
                      <a:tailEnd type="none" w="med" len="med"/>
                    </a:lnR>
                    <a:lnT w="6350" cap="flat" cmpd="sng" algn="ctr">
                      <a:solidFill>
                        <a:srgbClr val="218455"/>
                      </a:solidFill>
                      <a:prstDash val="solid"/>
                      <a:round/>
                      <a:headEnd type="none" w="med" len="med"/>
                      <a:tailEnd type="none" w="med" len="med"/>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50" dirty="0">
                          <a:solidFill>
                            <a:srgbClr val="4D4D4C"/>
                          </a:solidFill>
                          <a:latin typeface="Arial" panose="020B0604020202020204" pitchFamily="34" charset="0"/>
                          <a:cs typeface="Arial" panose="020B0604020202020204" pitchFamily="34" charset="0"/>
                        </a:rPr>
                        <a:t>~ 2400 €</a:t>
                      </a:r>
                    </a:p>
                  </a:txBody>
                  <a:tcPr marL="144000" anchor="ctr">
                    <a:lnL w="6350" cap="flat" cmpd="sng" algn="ctr">
                      <a:solidFill>
                        <a:srgbClr val="218455"/>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218455"/>
                      </a:solidFill>
                      <a:prstDash val="solid"/>
                      <a:round/>
                      <a:headEnd type="none" w="med" len="med"/>
                      <a:tailEnd type="none" w="med" len="med"/>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38073"/>
                  </a:ext>
                </a:extLst>
              </a:tr>
              <a:tr h="4459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50" b="0" dirty="0">
                          <a:solidFill>
                            <a:srgbClr val="4D4D4C"/>
                          </a:solidFill>
                          <a:latin typeface="Arial" panose="020B0604020202020204" pitchFamily="34" charset="0"/>
                          <a:cs typeface="Arial" panose="020B0604020202020204" pitchFamily="34" charset="0"/>
                        </a:rPr>
                        <a:t>General </a:t>
                      </a:r>
                      <a:r>
                        <a:rPr lang="de-DE" sz="1050" b="0" dirty="0" err="1">
                          <a:solidFill>
                            <a:srgbClr val="4D4D4C"/>
                          </a:solidFill>
                          <a:latin typeface="Arial" panose="020B0604020202020204" pitchFamily="34" charset="0"/>
                          <a:cs typeface="Arial" panose="020B0604020202020204" pitchFamily="34" charset="0"/>
                        </a:rPr>
                        <a:t>living</a:t>
                      </a:r>
                      <a:r>
                        <a:rPr lang="de-DE" sz="1050" b="0" dirty="0">
                          <a:solidFill>
                            <a:srgbClr val="4D4D4C"/>
                          </a:solidFill>
                          <a:latin typeface="Arial" panose="020B0604020202020204" pitchFamily="34" charset="0"/>
                          <a:cs typeface="Arial" panose="020B0604020202020204" pitchFamily="34" charset="0"/>
                        </a:rPr>
                        <a:t> </a:t>
                      </a:r>
                      <a:r>
                        <a:rPr lang="de-DE" sz="1050" b="0" dirty="0" err="1">
                          <a:solidFill>
                            <a:srgbClr val="4D4D4C"/>
                          </a:solidFill>
                          <a:latin typeface="Arial" panose="020B0604020202020204" pitchFamily="34" charset="0"/>
                          <a:cs typeface="Arial" panose="020B0604020202020204" pitchFamily="34" charset="0"/>
                        </a:rPr>
                        <a:t>expenses</a:t>
                      </a:r>
                      <a:endParaRPr lang="de-DE" sz="1050" b="0" dirty="0">
                        <a:solidFill>
                          <a:srgbClr val="4D4D4C"/>
                        </a:solidFill>
                        <a:latin typeface="Arial" panose="020B0604020202020204" pitchFamily="34" charset="0"/>
                        <a:cs typeface="Arial" panose="020B0604020202020204" pitchFamily="34" charset="0"/>
                      </a:endParaRPr>
                    </a:p>
                  </a:txBody>
                  <a:tcPr marL="144000" anchor="ctr">
                    <a:lnL w="12700" cmpd="sng">
                      <a:noFill/>
                    </a:lnL>
                    <a:lnR w="6350" cap="flat" cmpd="sng" algn="ctr">
                      <a:solidFill>
                        <a:srgbClr val="218455"/>
                      </a:solidFill>
                      <a:prstDash val="solid"/>
                      <a:round/>
                      <a:headEnd type="none" w="med" len="med"/>
                      <a:tailEnd type="none" w="med" len="med"/>
                    </a:lnR>
                    <a:lnT w="6350" cap="flat" cmpd="sng" algn="ctr">
                      <a:solidFill>
                        <a:srgbClr val="218455"/>
                      </a:solidFill>
                      <a:prstDash val="solid"/>
                      <a:round/>
                      <a:headEnd type="none" w="med" len="med"/>
                      <a:tailEnd type="none" w="med" len="med"/>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50" dirty="0">
                          <a:solidFill>
                            <a:srgbClr val="4D4D4C"/>
                          </a:solidFill>
                          <a:latin typeface="Arial" panose="020B0604020202020204" pitchFamily="34" charset="0"/>
                          <a:cs typeface="Arial" panose="020B0604020202020204" pitchFamily="34" charset="0"/>
                        </a:rPr>
                        <a:t>~ 400 €</a:t>
                      </a:r>
                    </a:p>
                  </a:txBody>
                  <a:tcPr marL="144000" anchor="ctr">
                    <a:lnL w="6350" cap="flat" cmpd="sng" algn="ctr">
                      <a:solidFill>
                        <a:srgbClr val="218455"/>
                      </a:solidFill>
                      <a:prstDash val="solid"/>
                      <a:round/>
                      <a:headEnd type="none" w="med" len="med"/>
                      <a:tailEnd type="none" w="med" len="med"/>
                    </a:lnL>
                    <a:lnR w="6350" cap="flat" cmpd="sng" algn="ctr">
                      <a:solidFill>
                        <a:srgbClr val="218455"/>
                      </a:solidFill>
                      <a:prstDash val="solid"/>
                      <a:round/>
                      <a:headEnd type="none" w="med" len="med"/>
                      <a:tailEnd type="none" w="med" len="med"/>
                    </a:lnR>
                    <a:lnT w="6350" cap="flat" cmpd="sng" algn="ctr">
                      <a:solidFill>
                        <a:srgbClr val="218455"/>
                      </a:solidFill>
                      <a:prstDash val="solid"/>
                      <a:round/>
                      <a:headEnd type="none" w="med" len="med"/>
                      <a:tailEnd type="none" w="med" len="med"/>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50" dirty="0">
                          <a:solidFill>
                            <a:srgbClr val="4D4D4C"/>
                          </a:solidFill>
                          <a:latin typeface="Arial" panose="020B0604020202020204" pitchFamily="34" charset="0"/>
                          <a:cs typeface="Arial" panose="020B0604020202020204" pitchFamily="34" charset="0"/>
                        </a:rPr>
                        <a:t>~ 2400 €</a:t>
                      </a:r>
                    </a:p>
                  </a:txBody>
                  <a:tcPr marL="144000" anchor="ctr">
                    <a:lnL w="6350" cap="flat" cmpd="sng" algn="ctr">
                      <a:solidFill>
                        <a:srgbClr val="218455"/>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218455"/>
                      </a:solidFill>
                      <a:prstDash val="solid"/>
                      <a:round/>
                      <a:headEnd type="none" w="med" len="med"/>
                      <a:tailEnd type="none" w="med" len="med"/>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0338837"/>
                  </a:ext>
                </a:extLst>
              </a:tr>
              <a:tr h="4459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50" b="1" dirty="0">
                          <a:solidFill>
                            <a:srgbClr val="4D4D4C"/>
                          </a:solidFill>
                          <a:latin typeface="Arial" panose="020B0604020202020204" pitchFamily="34" charset="0"/>
                          <a:cs typeface="Arial" panose="020B0604020202020204" pitchFamily="34" charset="0"/>
                        </a:rPr>
                        <a:t>Total</a:t>
                      </a:r>
                    </a:p>
                  </a:txBody>
                  <a:tcPr marL="144000" anchor="ctr">
                    <a:lnL w="12700" cmpd="sng">
                      <a:noFill/>
                    </a:lnL>
                    <a:lnR w="6350" cap="flat" cmpd="sng" algn="ctr">
                      <a:solidFill>
                        <a:srgbClr val="218455"/>
                      </a:solidFill>
                      <a:prstDash val="solid"/>
                      <a:round/>
                      <a:headEnd type="none" w="med" len="med"/>
                      <a:tailEnd type="none" w="med" len="med"/>
                    </a:lnR>
                    <a:lnT w="6350" cap="flat" cmpd="sng" algn="ctr">
                      <a:solidFill>
                        <a:srgbClr val="218455"/>
                      </a:solidFill>
                      <a:prstDash val="solid"/>
                      <a:round/>
                      <a:headEnd type="none" w="med" len="med"/>
                      <a:tailEnd type="none" w="med" len="med"/>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50" b="1" dirty="0">
                          <a:solidFill>
                            <a:srgbClr val="4D4D4C"/>
                          </a:solidFill>
                          <a:latin typeface="Arial" panose="020B0604020202020204" pitchFamily="34" charset="0"/>
                          <a:cs typeface="Arial" panose="020B0604020202020204" pitchFamily="34" charset="0"/>
                        </a:rPr>
                        <a:t>~ 930 €</a:t>
                      </a:r>
                    </a:p>
                  </a:txBody>
                  <a:tcPr marL="144000" anchor="ctr">
                    <a:lnL w="6350" cap="flat" cmpd="sng" algn="ctr">
                      <a:solidFill>
                        <a:srgbClr val="218455"/>
                      </a:solidFill>
                      <a:prstDash val="solid"/>
                      <a:round/>
                      <a:headEnd type="none" w="med" len="med"/>
                      <a:tailEnd type="none" w="med" len="med"/>
                    </a:lnL>
                    <a:lnR w="6350" cap="flat" cmpd="sng" algn="ctr">
                      <a:solidFill>
                        <a:srgbClr val="218455"/>
                      </a:solidFill>
                      <a:prstDash val="solid"/>
                      <a:round/>
                      <a:headEnd type="none" w="med" len="med"/>
                      <a:tailEnd type="none" w="med" len="med"/>
                    </a:lnR>
                    <a:lnT w="6350" cap="flat" cmpd="sng" algn="ctr">
                      <a:solidFill>
                        <a:srgbClr val="218455"/>
                      </a:solidFill>
                      <a:prstDash val="solid"/>
                      <a:round/>
                      <a:headEnd type="none" w="med" len="med"/>
                      <a:tailEnd type="none" w="med" len="med"/>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50" b="1" dirty="0">
                          <a:solidFill>
                            <a:srgbClr val="4D4D4C"/>
                          </a:solidFill>
                          <a:latin typeface="Arial" panose="020B0604020202020204" pitchFamily="34" charset="0"/>
                          <a:cs typeface="Arial" panose="020B0604020202020204" pitchFamily="34" charset="0"/>
                        </a:rPr>
                        <a:t>~ 5.820 €</a:t>
                      </a:r>
                    </a:p>
                  </a:txBody>
                  <a:tcPr marL="144000" anchor="ctr">
                    <a:lnL w="6350" cap="flat" cmpd="sng" algn="ctr">
                      <a:solidFill>
                        <a:srgbClr val="218455"/>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218455"/>
                      </a:solidFill>
                      <a:prstDash val="solid"/>
                      <a:round/>
                      <a:headEnd type="none" w="med" len="med"/>
                      <a:tailEnd type="none" w="med" len="med"/>
                    </a:lnT>
                    <a:lnB w="6350" cap="flat" cmpd="sng" algn="ctr">
                      <a:solidFill>
                        <a:srgbClr val="2184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1869517"/>
                  </a:ext>
                </a:extLst>
              </a:tr>
            </a:tbl>
          </a:graphicData>
        </a:graphic>
      </p:graphicFrame>
      <p:sp>
        <p:nvSpPr>
          <p:cNvPr id="14" name="Inhaltsplatzhalter 4">
            <a:extLst>
              <a:ext uri="{FF2B5EF4-FFF2-40B4-BE49-F238E27FC236}">
                <a16:creationId xmlns:a16="http://schemas.microsoft.com/office/drawing/2014/main" id="{2F6ECE77-E5C8-428A-86D7-AF924A677E6F}"/>
              </a:ext>
            </a:extLst>
          </p:cNvPr>
          <p:cNvSpPr txBox="1">
            <a:spLocks/>
          </p:cNvSpPr>
          <p:nvPr/>
        </p:nvSpPr>
        <p:spPr>
          <a:xfrm>
            <a:off x="359998" y="2899413"/>
            <a:ext cx="5400008" cy="1016857"/>
          </a:xfrm>
          <a:prstGeom prst="rect">
            <a:avLst/>
          </a:prstGeom>
        </p:spPr>
        <p:txBody>
          <a:bodyPr lIns="0" tIns="0" rIns="0" bIns="0"/>
          <a:lstStyle>
            <a:lvl1pPr marL="171450" indent="-171450" algn="l" defTabSz="914400" rtl="0" eaLnBrk="1" latinLnBrk="0" hangingPunct="1">
              <a:lnSpc>
                <a:spcPct val="100000"/>
              </a:lnSpc>
              <a:spcBef>
                <a:spcPts val="1000"/>
              </a:spcBef>
              <a:buFont typeface="Arial" panose="020B0604020202020204" pitchFamily="34" charset="0"/>
              <a:buChar char="•"/>
              <a:defRPr sz="1000" kern="1200">
                <a:solidFill>
                  <a:srgbClr val="4D4D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400" dirty="0"/>
              <a:t>To be found under </a:t>
            </a:r>
            <a:r>
              <a:rPr lang="en-US" sz="1400" dirty="0">
                <a:hlinkClick r:id="rId2"/>
              </a:rPr>
              <a:t>each study program</a:t>
            </a:r>
            <a:r>
              <a:rPr lang="en-US" sz="1400" dirty="0"/>
              <a:t> . </a:t>
            </a:r>
          </a:p>
          <a:p>
            <a:pPr marL="0" indent="0" algn="just">
              <a:buNone/>
            </a:pPr>
            <a:r>
              <a:rPr lang="en-US" sz="1400" dirty="0"/>
              <a:t>Depending on their interests, students can combine courses from different study programs. Due to possible overlaps, students may have to change their Learning Agreement after their arrival. </a:t>
            </a:r>
          </a:p>
          <a:p>
            <a:pPr marL="0" indent="0" algn="just">
              <a:buNone/>
            </a:pPr>
            <a:r>
              <a:rPr lang="en-US" sz="1400" dirty="0"/>
              <a:t>	</a:t>
            </a:r>
            <a:endParaRPr lang="de-DE" dirty="0"/>
          </a:p>
        </p:txBody>
      </p:sp>
      <p:sp>
        <p:nvSpPr>
          <p:cNvPr id="19" name="Textplatzhalter 5">
            <a:extLst>
              <a:ext uri="{FF2B5EF4-FFF2-40B4-BE49-F238E27FC236}">
                <a16:creationId xmlns:a16="http://schemas.microsoft.com/office/drawing/2014/main" id="{1D443B61-221B-45F3-8CFC-FA7EEFAAE6FF}"/>
              </a:ext>
            </a:extLst>
          </p:cNvPr>
          <p:cNvSpPr txBox="1">
            <a:spLocks/>
          </p:cNvSpPr>
          <p:nvPr/>
        </p:nvSpPr>
        <p:spPr>
          <a:xfrm>
            <a:off x="360008" y="4147731"/>
            <a:ext cx="5400008" cy="18000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000" b="1" kern="1200">
                <a:solidFill>
                  <a:srgbClr val="21845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sz="1400" dirty="0" err="1"/>
              <a:t>Grading</a:t>
            </a:r>
            <a:r>
              <a:rPr lang="de-DE" sz="1400" dirty="0"/>
              <a:t> </a:t>
            </a:r>
            <a:r>
              <a:rPr lang="de-DE" sz="1400" dirty="0" err="1"/>
              <a:t>scale</a:t>
            </a:r>
            <a:r>
              <a:rPr lang="de-DE" sz="1400" dirty="0"/>
              <a:t>:</a:t>
            </a:r>
          </a:p>
        </p:txBody>
      </p:sp>
      <p:sp>
        <p:nvSpPr>
          <p:cNvPr id="20" name="Inhaltsplatzhalter 4">
            <a:extLst>
              <a:ext uri="{FF2B5EF4-FFF2-40B4-BE49-F238E27FC236}">
                <a16:creationId xmlns:a16="http://schemas.microsoft.com/office/drawing/2014/main" id="{145839FE-74FD-4FF1-B0E8-10529BD7E99B}"/>
              </a:ext>
            </a:extLst>
          </p:cNvPr>
          <p:cNvSpPr txBox="1">
            <a:spLocks/>
          </p:cNvSpPr>
          <p:nvPr/>
        </p:nvSpPr>
        <p:spPr>
          <a:xfrm>
            <a:off x="359999" y="4475736"/>
            <a:ext cx="5400008" cy="1279128"/>
          </a:xfrm>
          <a:prstGeom prst="rect">
            <a:avLst/>
          </a:prstGeom>
        </p:spPr>
        <p:txBody>
          <a:bodyPr lIns="0" tIns="0" rIns="0" bIns="0"/>
          <a:lstStyle>
            <a:lvl1pPr marL="171450" indent="-171450" algn="l" defTabSz="914400" rtl="0" eaLnBrk="1" latinLnBrk="0" hangingPunct="1">
              <a:lnSpc>
                <a:spcPct val="100000"/>
              </a:lnSpc>
              <a:spcBef>
                <a:spcPts val="1000"/>
              </a:spcBef>
              <a:buFont typeface="Arial" panose="020B0604020202020204" pitchFamily="34" charset="0"/>
              <a:buChar char="•"/>
              <a:defRPr sz="1000" kern="1200">
                <a:solidFill>
                  <a:srgbClr val="4D4D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400" dirty="0"/>
              <a:t>The German grading system ranges from 1.0 (excellent) to 4.0 (pass). Marks are: 1.0; 1.3; 1.7 (excellent; very good); 2.0; 2.3; 2.7 (good); 3.0; 3.3 (satisfactory); 3.7; 4.0 (pass); 4.3; 4.7; 5.0 (fail).</a:t>
            </a:r>
          </a:p>
          <a:p>
            <a:pPr marL="0" indent="0" algn="just">
              <a:buNone/>
            </a:pPr>
            <a:r>
              <a:rPr lang="en-US" sz="1400" dirty="0"/>
              <a:t>For further information, please refer to the </a:t>
            </a:r>
            <a:r>
              <a:rPr lang="en-US" sz="1400" dirty="0">
                <a:hlinkClick r:id="rId3"/>
              </a:rPr>
              <a:t>Assessment Regulations </a:t>
            </a:r>
            <a:r>
              <a:rPr lang="en-US" sz="1400" dirty="0"/>
              <a:t>on pages 19 - 24.</a:t>
            </a:r>
            <a:endParaRPr lang="de-DE" dirty="0"/>
          </a:p>
        </p:txBody>
      </p:sp>
      <p:sp>
        <p:nvSpPr>
          <p:cNvPr id="13" name="Rechteck 12">
            <a:extLst>
              <a:ext uri="{FF2B5EF4-FFF2-40B4-BE49-F238E27FC236}">
                <a16:creationId xmlns:a16="http://schemas.microsoft.com/office/drawing/2014/main" id="{5A1F191D-C82B-49E3-B421-2C51432298A4}"/>
              </a:ext>
            </a:extLst>
          </p:cNvPr>
          <p:cNvSpPr/>
          <p:nvPr/>
        </p:nvSpPr>
        <p:spPr>
          <a:xfrm>
            <a:off x="6431994" y="5498607"/>
            <a:ext cx="5219168" cy="679994"/>
          </a:xfrm>
          <a:prstGeom prst="rect">
            <a:avLst/>
          </a:prstGeom>
          <a:solidFill>
            <a:schemeClr val="bg1"/>
          </a:solidFill>
          <a:ln w="28575">
            <a:solidFill>
              <a:srgbClr val="218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hlinkClick r:id="rId4"/>
              </a:rPr>
              <a:t>Website for exchange students (preparation &amp; formalities) </a:t>
            </a:r>
            <a:endParaRPr lang="de-DE" sz="1600" dirty="0"/>
          </a:p>
        </p:txBody>
      </p:sp>
      <p:sp>
        <p:nvSpPr>
          <p:cNvPr id="16" name="Inhaltsplatzhalter 4">
            <a:extLst>
              <a:ext uri="{FF2B5EF4-FFF2-40B4-BE49-F238E27FC236}">
                <a16:creationId xmlns:a16="http://schemas.microsoft.com/office/drawing/2014/main" id="{5D8688BA-0690-4D3D-B7C3-C117EAA0936E}"/>
              </a:ext>
            </a:extLst>
          </p:cNvPr>
          <p:cNvSpPr txBox="1">
            <a:spLocks/>
          </p:cNvSpPr>
          <p:nvPr/>
        </p:nvSpPr>
        <p:spPr>
          <a:xfrm>
            <a:off x="6431995" y="4510527"/>
            <a:ext cx="5219168" cy="907471"/>
          </a:xfrm>
          <a:prstGeom prst="rect">
            <a:avLst/>
          </a:prstGeom>
        </p:spPr>
        <p:txBody>
          <a:bodyPr lIns="0" tIns="0" rIns="0" bIns="0"/>
          <a:lstStyle>
            <a:lvl1pPr marL="171450" indent="-171450" algn="l" defTabSz="914400" rtl="0" eaLnBrk="1" latinLnBrk="0" hangingPunct="1">
              <a:lnSpc>
                <a:spcPct val="100000"/>
              </a:lnSpc>
              <a:spcBef>
                <a:spcPts val="1000"/>
              </a:spcBef>
              <a:buFont typeface="Arial" panose="020B0604020202020204" pitchFamily="34" charset="0"/>
              <a:buChar char="•"/>
              <a:defRPr sz="1000" kern="1200">
                <a:solidFill>
                  <a:srgbClr val="4D4D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200" dirty="0"/>
              <a:t>*Before you leave, please find out to what extent your insurance cover is also valid for Germany.</a:t>
            </a:r>
          </a:p>
          <a:p>
            <a:pPr marL="0" indent="0" algn="just">
              <a:buNone/>
            </a:pPr>
            <a:r>
              <a:rPr lang="en-US" sz="1200" dirty="0"/>
              <a:t>**The International Office can usually offer shared flats for exchange students in their Campus apartments.</a:t>
            </a:r>
          </a:p>
          <a:p>
            <a:pPr marL="0" indent="0" algn="just">
              <a:buNone/>
            </a:pPr>
            <a:r>
              <a:rPr lang="en-US" sz="1200" dirty="0"/>
              <a:t>. 	</a:t>
            </a:r>
            <a:endParaRPr lang="de-DE" sz="900" dirty="0"/>
          </a:p>
        </p:txBody>
      </p:sp>
    </p:spTree>
    <p:extLst>
      <p:ext uri="{BB962C8B-B14F-4D97-AF65-F5344CB8AC3E}">
        <p14:creationId xmlns:p14="http://schemas.microsoft.com/office/powerpoint/2010/main" val="3117997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70FC07B-4C73-3147-8404-9487A4850C98}"/>
              </a:ext>
            </a:extLst>
          </p:cNvPr>
          <p:cNvSpPr>
            <a:spLocks noGrp="1"/>
          </p:cNvSpPr>
          <p:nvPr>
            <p:ph type="ctrTitle"/>
          </p:nvPr>
        </p:nvSpPr>
        <p:spPr/>
        <p:txBody>
          <a:bodyPr/>
          <a:lstStyle/>
          <a:p>
            <a:r>
              <a:rPr lang="de-DE" sz="1800" dirty="0"/>
              <a:t>Further </a:t>
            </a:r>
            <a:r>
              <a:rPr lang="de-DE" sz="1800" dirty="0" err="1"/>
              <a:t>information</a:t>
            </a:r>
            <a:endParaRPr lang="de-DE" sz="1800" dirty="0"/>
          </a:p>
        </p:txBody>
      </p:sp>
      <p:sp>
        <p:nvSpPr>
          <p:cNvPr id="4" name="Textplatzhalter 3">
            <a:extLst>
              <a:ext uri="{FF2B5EF4-FFF2-40B4-BE49-F238E27FC236}">
                <a16:creationId xmlns:a16="http://schemas.microsoft.com/office/drawing/2014/main" id="{9DF45EFC-92B4-A048-8010-F754E01F0359}"/>
              </a:ext>
            </a:extLst>
          </p:cNvPr>
          <p:cNvSpPr>
            <a:spLocks noGrp="1"/>
          </p:cNvSpPr>
          <p:nvPr>
            <p:ph type="body" idx="11"/>
          </p:nvPr>
        </p:nvSpPr>
        <p:spPr>
          <a:xfrm>
            <a:off x="360000" y="1440001"/>
            <a:ext cx="5400008" cy="180000"/>
          </a:xfrm>
        </p:spPr>
        <p:txBody>
          <a:bodyPr/>
          <a:lstStyle/>
          <a:p>
            <a:r>
              <a:rPr lang="de-DE" sz="1400" dirty="0"/>
              <a:t>Schedule:</a:t>
            </a:r>
          </a:p>
        </p:txBody>
      </p:sp>
      <p:sp>
        <p:nvSpPr>
          <p:cNvPr id="5" name="Inhaltsplatzhalter 4">
            <a:extLst>
              <a:ext uri="{FF2B5EF4-FFF2-40B4-BE49-F238E27FC236}">
                <a16:creationId xmlns:a16="http://schemas.microsoft.com/office/drawing/2014/main" id="{4B6E5AD4-A862-744E-9924-EBC70E5589AC}"/>
              </a:ext>
            </a:extLst>
          </p:cNvPr>
          <p:cNvSpPr>
            <a:spLocks noGrp="1"/>
          </p:cNvSpPr>
          <p:nvPr>
            <p:ph sz="half" idx="2"/>
          </p:nvPr>
        </p:nvSpPr>
        <p:spPr>
          <a:xfrm>
            <a:off x="359999" y="1725603"/>
            <a:ext cx="5400008" cy="641792"/>
          </a:xfrm>
        </p:spPr>
        <p:txBody>
          <a:bodyPr/>
          <a:lstStyle/>
          <a:p>
            <a:pPr marL="0" indent="0" algn="just">
              <a:buNone/>
            </a:pPr>
            <a:r>
              <a:rPr lang="en-US" sz="1400" dirty="0"/>
              <a:t>You will find timetables for all programs and semesters </a:t>
            </a:r>
            <a:r>
              <a:rPr lang="en-US" sz="1400" dirty="0">
                <a:hlinkClick r:id="rId2"/>
              </a:rPr>
              <a:t>here</a:t>
            </a:r>
            <a:r>
              <a:rPr lang="en-US" sz="1400" dirty="0"/>
              <a:t>.	</a:t>
            </a:r>
            <a:endParaRPr lang="de-DE" dirty="0"/>
          </a:p>
        </p:txBody>
      </p:sp>
      <p:sp>
        <p:nvSpPr>
          <p:cNvPr id="6" name="Textplatzhalter 5">
            <a:extLst>
              <a:ext uri="{FF2B5EF4-FFF2-40B4-BE49-F238E27FC236}">
                <a16:creationId xmlns:a16="http://schemas.microsoft.com/office/drawing/2014/main" id="{E131A6AA-805D-DB4F-BC57-BC1233865525}"/>
              </a:ext>
            </a:extLst>
          </p:cNvPr>
          <p:cNvSpPr>
            <a:spLocks noGrp="1"/>
          </p:cNvSpPr>
          <p:nvPr>
            <p:ph type="body" idx="12"/>
          </p:nvPr>
        </p:nvSpPr>
        <p:spPr>
          <a:xfrm>
            <a:off x="359999" y="2245166"/>
            <a:ext cx="5400008" cy="180000"/>
          </a:xfrm>
        </p:spPr>
        <p:txBody>
          <a:bodyPr/>
          <a:lstStyle/>
          <a:p>
            <a:r>
              <a:rPr lang="de-DE" sz="1400" dirty="0" err="1"/>
              <a:t>Programs</a:t>
            </a:r>
            <a:r>
              <a:rPr lang="de-DE" sz="1400" dirty="0"/>
              <a:t> in English:</a:t>
            </a:r>
          </a:p>
        </p:txBody>
      </p:sp>
      <p:sp>
        <p:nvSpPr>
          <p:cNvPr id="9" name="Foliennummernplatzhalter 8">
            <a:extLst>
              <a:ext uri="{FF2B5EF4-FFF2-40B4-BE49-F238E27FC236}">
                <a16:creationId xmlns:a16="http://schemas.microsoft.com/office/drawing/2014/main" id="{4B69B52B-730B-054F-B2E9-EA46BA0BB1B7}"/>
              </a:ext>
            </a:extLst>
          </p:cNvPr>
          <p:cNvSpPr>
            <a:spLocks noGrp="1"/>
          </p:cNvSpPr>
          <p:nvPr>
            <p:ph type="sldNum" sz="quarter" idx="4"/>
          </p:nvPr>
        </p:nvSpPr>
        <p:spPr/>
        <p:txBody>
          <a:bodyPr/>
          <a:lstStyle/>
          <a:p>
            <a:fld id="{E609CD2F-1D1F-4E41-B94D-D6D22A896CB9}" type="slidenum">
              <a:rPr lang="de-DE" smtClean="0"/>
              <a:pPr/>
              <a:t>5</a:t>
            </a:fld>
            <a:endParaRPr lang="de-DE" dirty="0"/>
          </a:p>
        </p:txBody>
      </p:sp>
      <p:sp>
        <p:nvSpPr>
          <p:cNvPr id="14" name="Inhaltsplatzhalter 4">
            <a:extLst>
              <a:ext uri="{FF2B5EF4-FFF2-40B4-BE49-F238E27FC236}">
                <a16:creationId xmlns:a16="http://schemas.microsoft.com/office/drawing/2014/main" id="{2F6ECE77-E5C8-428A-86D7-AF924A677E6F}"/>
              </a:ext>
            </a:extLst>
          </p:cNvPr>
          <p:cNvSpPr txBox="1">
            <a:spLocks/>
          </p:cNvSpPr>
          <p:nvPr/>
        </p:nvSpPr>
        <p:spPr>
          <a:xfrm>
            <a:off x="359999" y="2577183"/>
            <a:ext cx="5400008" cy="559122"/>
          </a:xfrm>
          <a:prstGeom prst="rect">
            <a:avLst/>
          </a:prstGeom>
        </p:spPr>
        <p:txBody>
          <a:bodyPr lIns="0" tIns="0" rIns="0" bIns="0"/>
          <a:lstStyle>
            <a:lvl1pPr marL="171450" indent="-171450" algn="l" defTabSz="914400" rtl="0" eaLnBrk="1" latinLnBrk="0" hangingPunct="1">
              <a:lnSpc>
                <a:spcPct val="100000"/>
              </a:lnSpc>
              <a:spcBef>
                <a:spcPts val="1000"/>
              </a:spcBef>
              <a:buFont typeface="Arial" panose="020B0604020202020204" pitchFamily="34" charset="0"/>
              <a:buChar char="•"/>
              <a:defRPr sz="1000" kern="1200">
                <a:solidFill>
                  <a:srgbClr val="4D4D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hlinkClick r:id="rId3"/>
              </a:rPr>
              <a:t>International Wine Business B.Sc.</a:t>
            </a:r>
            <a:r>
              <a:rPr lang="en-US" sz="1400" dirty="0"/>
              <a:t> </a:t>
            </a:r>
          </a:p>
          <a:p>
            <a:pPr algn="just"/>
            <a:r>
              <a:rPr lang="en-US" sz="1400" dirty="0">
                <a:hlinkClick r:id="rId4"/>
              </a:rPr>
              <a:t>VITIS-VINUM M.Sc. </a:t>
            </a:r>
            <a:endParaRPr lang="en-US" sz="1400" dirty="0"/>
          </a:p>
          <a:p>
            <a:pPr marL="0" indent="0" algn="just">
              <a:buNone/>
            </a:pPr>
            <a:r>
              <a:rPr lang="en-US" sz="1400" dirty="0"/>
              <a:t>	</a:t>
            </a:r>
            <a:endParaRPr lang="de-DE" dirty="0"/>
          </a:p>
        </p:txBody>
      </p:sp>
      <p:sp>
        <p:nvSpPr>
          <p:cNvPr id="18" name="Inhaltsplatzhalter 4">
            <a:extLst>
              <a:ext uri="{FF2B5EF4-FFF2-40B4-BE49-F238E27FC236}">
                <a16:creationId xmlns:a16="http://schemas.microsoft.com/office/drawing/2014/main" id="{2949E7FF-A22B-439D-8955-02445187A4FC}"/>
              </a:ext>
            </a:extLst>
          </p:cNvPr>
          <p:cNvSpPr txBox="1">
            <a:spLocks/>
          </p:cNvSpPr>
          <p:nvPr/>
        </p:nvSpPr>
        <p:spPr>
          <a:xfrm>
            <a:off x="360008" y="4665769"/>
            <a:ext cx="5400008" cy="1427124"/>
          </a:xfrm>
          <a:prstGeom prst="rect">
            <a:avLst/>
          </a:prstGeom>
        </p:spPr>
        <p:txBody>
          <a:bodyPr lIns="0" tIns="0" rIns="0" bIns="0"/>
          <a:lstStyle>
            <a:lvl1pPr marL="171450" indent="-171450" algn="l" defTabSz="914400" rtl="0" eaLnBrk="1" latinLnBrk="0" hangingPunct="1">
              <a:lnSpc>
                <a:spcPct val="100000"/>
              </a:lnSpc>
              <a:spcBef>
                <a:spcPts val="1000"/>
              </a:spcBef>
              <a:buFont typeface="Arial" panose="020B0604020202020204" pitchFamily="34" charset="0"/>
              <a:buChar char="•"/>
              <a:defRPr sz="1000" kern="1200">
                <a:solidFill>
                  <a:srgbClr val="4D4D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400" dirty="0"/>
              <a:t>Our Language Center offers German, as well as other foreign language classes, for both beginners and students wishing to improve their existing knowledge. These courses are free of charge to students of Geisenheim University.</a:t>
            </a:r>
          </a:p>
          <a:p>
            <a:pPr marL="0" indent="0" algn="just">
              <a:buNone/>
            </a:pPr>
            <a:r>
              <a:rPr lang="en-US" sz="1400" dirty="0"/>
              <a:t>Please contact the </a:t>
            </a:r>
            <a:r>
              <a:rPr lang="en-US" sz="1400" dirty="0">
                <a:hlinkClick r:id="rId5"/>
              </a:rPr>
              <a:t>Language Center</a:t>
            </a:r>
            <a:r>
              <a:rPr lang="en-US" sz="1400" dirty="0"/>
              <a:t> to register for any of the language courses.	</a:t>
            </a:r>
            <a:endParaRPr lang="de-DE" dirty="0"/>
          </a:p>
        </p:txBody>
      </p:sp>
      <p:pic>
        <p:nvPicPr>
          <p:cNvPr id="23" name="Grafik 22">
            <a:extLst>
              <a:ext uri="{FF2B5EF4-FFF2-40B4-BE49-F238E27FC236}">
                <a16:creationId xmlns:a16="http://schemas.microsoft.com/office/drawing/2014/main" id="{7329502B-C19B-4392-B765-9E51833598AE}"/>
              </a:ext>
            </a:extLst>
          </p:cNvPr>
          <p:cNvPicPr>
            <a:picLocks noChangeAspect="1"/>
          </p:cNvPicPr>
          <p:nvPr/>
        </p:nvPicPr>
        <p:blipFill>
          <a:blip r:embed="rId6"/>
          <a:stretch>
            <a:fillRect/>
          </a:stretch>
        </p:blipFill>
        <p:spPr>
          <a:xfrm>
            <a:off x="6350559" y="1080000"/>
            <a:ext cx="5385441" cy="2832966"/>
          </a:xfrm>
          <a:prstGeom prst="rect">
            <a:avLst/>
          </a:prstGeom>
          <a:ln w="28575">
            <a:solidFill>
              <a:srgbClr val="218455"/>
            </a:solidFill>
          </a:ln>
        </p:spPr>
      </p:pic>
      <p:sp>
        <p:nvSpPr>
          <p:cNvPr id="24" name="Textplatzhalter 5">
            <a:extLst>
              <a:ext uri="{FF2B5EF4-FFF2-40B4-BE49-F238E27FC236}">
                <a16:creationId xmlns:a16="http://schemas.microsoft.com/office/drawing/2014/main" id="{96B4A816-1804-465A-BBF2-9167B5718CF7}"/>
              </a:ext>
            </a:extLst>
          </p:cNvPr>
          <p:cNvSpPr txBox="1">
            <a:spLocks/>
          </p:cNvSpPr>
          <p:nvPr/>
        </p:nvSpPr>
        <p:spPr>
          <a:xfrm>
            <a:off x="359999" y="4377579"/>
            <a:ext cx="3035134" cy="193491"/>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000" b="1" kern="1200">
                <a:solidFill>
                  <a:srgbClr val="21845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sz="1400" dirty="0"/>
              <a:t>German </a:t>
            </a:r>
            <a:r>
              <a:rPr lang="de-DE" sz="1400" dirty="0" err="1"/>
              <a:t>for</a:t>
            </a:r>
            <a:r>
              <a:rPr lang="de-DE" sz="1400" dirty="0"/>
              <a:t> international </a:t>
            </a:r>
            <a:r>
              <a:rPr lang="de-DE" sz="1400" dirty="0" err="1"/>
              <a:t>students</a:t>
            </a:r>
            <a:r>
              <a:rPr lang="de-DE" sz="1400" dirty="0"/>
              <a:t>:</a:t>
            </a:r>
          </a:p>
        </p:txBody>
      </p:sp>
      <p:sp>
        <p:nvSpPr>
          <p:cNvPr id="13" name="Textplatzhalter 5">
            <a:extLst>
              <a:ext uri="{FF2B5EF4-FFF2-40B4-BE49-F238E27FC236}">
                <a16:creationId xmlns:a16="http://schemas.microsoft.com/office/drawing/2014/main" id="{C20AA2D9-EB22-4DD8-AE28-6017BE24B4C6}"/>
              </a:ext>
            </a:extLst>
          </p:cNvPr>
          <p:cNvSpPr txBox="1">
            <a:spLocks/>
          </p:cNvSpPr>
          <p:nvPr/>
        </p:nvSpPr>
        <p:spPr>
          <a:xfrm>
            <a:off x="359999" y="3473189"/>
            <a:ext cx="5400008" cy="18000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1000" b="1" kern="1200">
                <a:solidFill>
                  <a:srgbClr val="21845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de-DE" sz="1400" dirty="0" err="1"/>
              <a:t>Tution</a:t>
            </a:r>
            <a:r>
              <a:rPr lang="de-DE" sz="1400" dirty="0"/>
              <a:t> </a:t>
            </a:r>
            <a:r>
              <a:rPr lang="de-DE" sz="1400" dirty="0" err="1"/>
              <a:t>fees</a:t>
            </a:r>
            <a:r>
              <a:rPr lang="de-DE" sz="1400" dirty="0"/>
              <a:t>:</a:t>
            </a:r>
          </a:p>
        </p:txBody>
      </p:sp>
      <p:sp>
        <p:nvSpPr>
          <p:cNvPr id="15" name="Inhaltsplatzhalter 4">
            <a:extLst>
              <a:ext uri="{FF2B5EF4-FFF2-40B4-BE49-F238E27FC236}">
                <a16:creationId xmlns:a16="http://schemas.microsoft.com/office/drawing/2014/main" id="{BC409803-0629-49F1-A7A6-A4E0B6F08AF0}"/>
              </a:ext>
            </a:extLst>
          </p:cNvPr>
          <p:cNvSpPr txBox="1">
            <a:spLocks/>
          </p:cNvSpPr>
          <p:nvPr/>
        </p:nvSpPr>
        <p:spPr>
          <a:xfrm>
            <a:off x="360008" y="3808276"/>
            <a:ext cx="5400008" cy="417603"/>
          </a:xfrm>
          <a:prstGeom prst="rect">
            <a:avLst/>
          </a:prstGeom>
        </p:spPr>
        <p:txBody>
          <a:bodyPr lIns="0" tIns="0" rIns="0" bIns="0"/>
          <a:lstStyle>
            <a:lvl1pPr marL="171450" indent="-171450" algn="l" defTabSz="914400" rtl="0" eaLnBrk="1" latinLnBrk="0" hangingPunct="1">
              <a:lnSpc>
                <a:spcPct val="100000"/>
              </a:lnSpc>
              <a:spcBef>
                <a:spcPts val="1000"/>
              </a:spcBef>
              <a:buFont typeface="Arial" panose="020B0604020202020204" pitchFamily="34" charset="0"/>
              <a:buChar char="•"/>
              <a:defRPr sz="1000" kern="1200">
                <a:solidFill>
                  <a:srgbClr val="4D4D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None</a:t>
            </a:r>
            <a:endParaRPr lang="de-DE" dirty="0"/>
          </a:p>
        </p:txBody>
      </p:sp>
      <p:sp>
        <p:nvSpPr>
          <p:cNvPr id="17" name="Rechteck 16">
            <a:extLst>
              <a:ext uri="{FF2B5EF4-FFF2-40B4-BE49-F238E27FC236}">
                <a16:creationId xmlns:a16="http://schemas.microsoft.com/office/drawing/2014/main" id="{CC32380D-1D24-4932-8613-11BED9877E91}"/>
              </a:ext>
            </a:extLst>
          </p:cNvPr>
          <p:cNvSpPr/>
          <p:nvPr/>
        </p:nvSpPr>
        <p:spPr>
          <a:xfrm>
            <a:off x="6433695" y="4377891"/>
            <a:ext cx="5219168" cy="679994"/>
          </a:xfrm>
          <a:prstGeom prst="rect">
            <a:avLst/>
          </a:prstGeom>
          <a:solidFill>
            <a:schemeClr val="bg1"/>
          </a:solidFill>
          <a:ln w="28575">
            <a:solidFill>
              <a:srgbClr val="218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solidFill>
                  <a:schemeClr val="tx1"/>
                </a:solidFill>
                <a:latin typeface="Arial" panose="020B0604020202020204" pitchFamily="34" charset="0"/>
                <a:cs typeface="Arial" panose="020B0604020202020204" pitchFamily="34" charset="0"/>
              </a:rPr>
              <a:t>In case your university does not have any agreement with Geisenheim University, we also welcome </a:t>
            </a:r>
            <a:r>
              <a:rPr lang="en-US" sz="1400" b="1" dirty="0">
                <a:solidFill>
                  <a:schemeClr val="tx1"/>
                </a:solidFill>
                <a:latin typeface="Arial" panose="020B0604020202020204" pitchFamily="34" charset="0"/>
                <a:cs typeface="Arial" panose="020B0604020202020204" pitchFamily="34" charset="0"/>
              </a:rPr>
              <a:t>free movers!</a:t>
            </a:r>
            <a:endParaRPr lang="de-DE"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1849776"/>
      </p:ext>
    </p:extLst>
  </p:cSld>
  <p:clrMapOvr>
    <a:masterClrMapping/>
  </p:clrMapOvr>
</p:sld>
</file>

<file path=ppt/theme/theme1.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768</Words>
  <Application>Microsoft Office PowerPoint</Application>
  <PresentationFormat>Breitbild</PresentationFormat>
  <Paragraphs>108</Paragraphs>
  <Slides>5</Slides>
  <Notes>0</Notes>
  <HiddenSlides>0</HiddenSlides>
  <MMClips>0</MMClips>
  <ScaleCrop>false</ScaleCrop>
  <HeadingPairs>
    <vt:vector size="6" baseType="variant">
      <vt:variant>
        <vt:lpstr>Verwendete Schriftarten</vt:lpstr>
      </vt:variant>
      <vt:variant>
        <vt:i4>4</vt:i4>
      </vt:variant>
      <vt:variant>
        <vt:lpstr>Design</vt:lpstr>
      </vt:variant>
      <vt:variant>
        <vt:i4>3</vt:i4>
      </vt:variant>
      <vt:variant>
        <vt:lpstr>Folientitel</vt:lpstr>
      </vt:variant>
      <vt:variant>
        <vt:i4>5</vt:i4>
      </vt:variant>
    </vt:vector>
  </HeadingPairs>
  <TitlesOfParts>
    <vt:vector size="12" baseType="lpstr">
      <vt:lpstr>Arial</vt:lpstr>
      <vt:lpstr>Calibri</vt:lpstr>
      <vt:lpstr>Calibri Light</vt:lpstr>
      <vt:lpstr>Times New Roman</vt:lpstr>
      <vt:lpstr>1_Office</vt:lpstr>
      <vt:lpstr>Benutzerdefiniertes Design</vt:lpstr>
      <vt:lpstr>2_Office</vt:lpstr>
      <vt:lpstr>Fact Sheet for International Exchange Students 2025/26 </vt:lpstr>
      <vt:lpstr>Overview</vt:lpstr>
      <vt:lpstr>Nomination &amp; Application</vt:lpstr>
      <vt:lpstr>Further information</vt:lpstr>
      <vt:lpstr>Further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 Sheet Geisenheim University</dc:title>
  <dc:creator>Georg Kapehl</dc:creator>
  <cp:lastModifiedBy>Thielemann, Sonja</cp:lastModifiedBy>
  <cp:revision>67</cp:revision>
  <dcterms:created xsi:type="dcterms:W3CDTF">2018-10-05T07:46:24Z</dcterms:created>
  <dcterms:modified xsi:type="dcterms:W3CDTF">2024-10-29T10:53:15Z</dcterms:modified>
</cp:coreProperties>
</file>