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1"/>
  </p:notesMasterIdLst>
  <p:sldIdLst>
    <p:sldId id="256" r:id="rId3"/>
    <p:sldId id="260" r:id="rId4"/>
    <p:sldId id="257" r:id="rId5"/>
    <p:sldId id="264" r:id="rId6"/>
    <p:sldId id="259" r:id="rId7"/>
    <p:sldId id="266" r:id="rId8"/>
    <p:sldId id="258" r:id="rId9"/>
    <p:sldId id="295" r:id="rId10"/>
    <p:sldId id="314" r:id="rId11"/>
    <p:sldId id="296" r:id="rId12"/>
    <p:sldId id="298" r:id="rId13"/>
    <p:sldId id="297" r:id="rId14"/>
    <p:sldId id="261" r:id="rId15"/>
    <p:sldId id="299" r:id="rId16"/>
    <p:sldId id="265" r:id="rId17"/>
    <p:sldId id="300" r:id="rId18"/>
    <p:sldId id="302" r:id="rId19"/>
    <p:sldId id="304" r:id="rId20"/>
    <p:sldId id="305" r:id="rId21"/>
    <p:sldId id="301" r:id="rId22"/>
    <p:sldId id="306" r:id="rId23"/>
    <p:sldId id="303" r:id="rId24"/>
    <p:sldId id="307" r:id="rId25"/>
    <p:sldId id="308" r:id="rId26"/>
    <p:sldId id="309" r:id="rId27"/>
    <p:sldId id="263" r:id="rId28"/>
    <p:sldId id="311" r:id="rId29"/>
    <p:sldId id="312" r:id="rId30"/>
  </p:sldIdLst>
  <p:sldSz cx="9144000" cy="5143500" type="screen16x9"/>
  <p:notesSz cx="6858000" cy="9144000"/>
  <p:embeddedFontLst>
    <p:embeddedFont>
      <p:font typeface="Poppins" charset="0"/>
      <p:regular r:id="rId32"/>
      <p:bold r:id="rId33"/>
      <p:italic r:id="rId34"/>
      <p:boldItalic r:id="rId35"/>
    </p:embeddedFont>
    <p:embeddedFont>
      <p:font typeface="Poppins Light" charset="0"/>
      <p:regular r:id="rId36"/>
      <p:bold r:id="rId37"/>
      <p:italic r:id="rId38"/>
      <p:boldItalic r:id="rId39"/>
    </p:embeddedFont>
    <p:embeddedFont>
      <p:font typeface="Georgia" pitchFamily="18" charset="0"/>
      <p:regular r:id="rId40"/>
      <p:bold r:id="rId41"/>
      <p:italic r:id="rId42"/>
      <p:boldItalic r:id="rId43"/>
    </p:embeddedFont>
    <p:embeddedFont>
      <p:font typeface="Montserrat" charset="-52"/>
      <p:regular r:id="rId44"/>
      <p:bold r:id="rId45"/>
      <p:italic r:id="rId46"/>
      <p:boldItalic r:id="rId47"/>
    </p:embeddedFont>
    <p:embeddedFont>
      <p:font typeface="Trebuchet MS" pitchFamily="34" charset="0"/>
      <p:regular r:id="rId48"/>
      <p:bold r:id="rId49"/>
      <p:italic r:id="rId50"/>
      <p:boldItalic r:id="rId51"/>
    </p:embeddedFont>
    <p:embeddedFont>
      <p:font typeface="Calibri" pitchFamily="3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99"/>
    <a:srgbClr val="BD4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84DA76C-795A-495A-BEFA-B778C0396278}">
  <a:tblStyle styleId="{F84DA76C-795A-495A-BEFA-B778C03962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1611BF4-621E-4B3C-804F-145F23E6AE4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883" autoAdjust="0"/>
  </p:normalViewPr>
  <p:slideViewPr>
    <p:cSldViewPr snapToGrid="0">
      <p:cViewPr>
        <p:scale>
          <a:sx n="125" d="100"/>
          <a:sy n="125" d="100"/>
        </p:scale>
        <p:origin x="-504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20.fntdata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51296-6495-4FDC-96BE-20387A2594C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45D7169-BB36-455C-9495-EF0234FD883B}">
      <dgm:prSet phldrT="[Text]"/>
      <dgm:spPr>
        <a:xfrm>
          <a:off x="944" y="1017"/>
          <a:ext cx="8227711" cy="1340217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Академічна мобільність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DA4C56D1-F7F4-40EC-851A-08178F149611}" type="parTrans" cxnId="{B561CA4C-6D1B-4A32-9019-4773927E522D}">
      <dgm:prSet/>
      <dgm:spPr/>
      <dgm:t>
        <a:bodyPr/>
        <a:lstStyle/>
        <a:p>
          <a:endParaRPr lang="en-US"/>
        </a:p>
      </dgm:t>
    </dgm:pt>
    <dgm:pt modelId="{DDA9F1CF-D558-4948-8445-016BA750452A}" type="sibTrans" cxnId="{B561CA4C-6D1B-4A32-9019-4773927E522D}">
      <dgm:prSet/>
      <dgm:spPr/>
      <dgm:t>
        <a:bodyPr/>
        <a:lstStyle/>
        <a:p>
          <a:endParaRPr lang="en-US"/>
        </a:p>
      </dgm:t>
    </dgm:pt>
    <dgm:pt modelId="{12088160-7ADC-4FA3-BB17-85CA9607C799}">
      <dgm:prSet phldrT="[Text]"/>
      <dgm:spPr>
        <a:xfrm>
          <a:off x="944" y="1449810"/>
          <a:ext cx="5374595" cy="1340217"/>
        </a:xfrm>
        <a:prstGeom prst="roundRect">
          <a:avLst>
            <a:gd name="adj" fmla="val 1000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Міжнародна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FD37BD4B-CA80-44B3-BB6C-90801C0CD921}" type="parTrans" cxnId="{72921AC3-9AEE-47C5-831C-728C8033D20B}">
      <dgm:prSet/>
      <dgm:spPr/>
      <dgm:t>
        <a:bodyPr/>
        <a:lstStyle/>
        <a:p>
          <a:endParaRPr lang="en-US"/>
        </a:p>
      </dgm:t>
    </dgm:pt>
    <dgm:pt modelId="{24E92F51-F723-46A8-9341-32C766603160}" type="sibTrans" cxnId="{72921AC3-9AEE-47C5-831C-728C8033D20B}">
      <dgm:prSet/>
      <dgm:spPr/>
      <dgm:t>
        <a:bodyPr/>
        <a:lstStyle/>
        <a:p>
          <a:endParaRPr lang="en-US"/>
        </a:p>
      </dgm:t>
    </dgm:pt>
    <dgm:pt modelId="{324BC289-875B-43AC-BCF9-2BAC423AE6FB}">
      <dgm:prSet phldrT="[Text]"/>
      <dgm:spPr>
        <a:xfrm>
          <a:off x="944" y="2898604"/>
          <a:ext cx="2632025" cy="1340217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Ступенева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018CF5DD-2DA5-4598-9A75-5FC35C1271E5}" type="parTrans" cxnId="{F93F81F5-FA69-4024-8C05-F918FE495828}">
      <dgm:prSet/>
      <dgm:spPr/>
      <dgm:t>
        <a:bodyPr/>
        <a:lstStyle/>
        <a:p>
          <a:endParaRPr lang="en-US"/>
        </a:p>
      </dgm:t>
    </dgm:pt>
    <dgm:pt modelId="{10822A5A-94CD-44A4-AA2B-C1B69DE5E4DD}" type="sibTrans" cxnId="{F93F81F5-FA69-4024-8C05-F918FE495828}">
      <dgm:prSet/>
      <dgm:spPr/>
      <dgm:t>
        <a:bodyPr/>
        <a:lstStyle/>
        <a:p>
          <a:endParaRPr lang="en-US"/>
        </a:p>
      </dgm:t>
    </dgm:pt>
    <dgm:pt modelId="{2D6EDF57-9C46-43CD-A87F-E5C786405B93}">
      <dgm:prSet phldrT="[Text]"/>
      <dgm:spPr>
        <a:xfrm>
          <a:off x="2743514" y="2898604"/>
          <a:ext cx="2632025" cy="1340217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Кредитна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24D9750B-75AD-4018-A2FF-EE609A011B42}" type="parTrans" cxnId="{75788303-2230-4057-8ED3-FE09CE17E7D8}">
      <dgm:prSet/>
      <dgm:spPr/>
      <dgm:t>
        <a:bodyPr/>
        <a:lstStyle/>
        <a:p>
          <a:endParaRPr lang="en-US"/>
        </a:p>
      </dgm:t>
    </dgm:pt>
    <dgm:pt modelId="{C21C73E4-1FB4-4452-8CC3-D23E43B2DB6D}" type="sibTrans" cxnId="{75788303-2230-4057-8ED3-FE09CE17E7D8}">
      <dgm:prSet/>
      <dgm:spPr/>
      <dgm:t>
        <a:bodyPr/>
        <a:lstStyle/>
        <a:p>
          <a:endParaRPr lang="en-US"/>
        </a:p>
      </dgm:t>
    </dgm:pt>
    <dgm:pt modelId="{24D0242F-127B-4680-81BB-1BD220519FE1}">
      <dgm:prSet phldrT="[Text]"/>
      <dgm:spPr>
        <a:xfrm>
          <a:off x="5596630" y="1449810"/>
          <a:ext cx="2632025" cy="1340217"/>
        </a:xfrm>
        <a:prstGeom prst="roundRect">
          <a:avLst>
            <a:gd name="adj" fmla="val 1000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Внутрішня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7EDC569B-09E0-4BD2-8E67-89640C1A393F}" type="parTrans" cxnId="{811ED9A3-5D24-4596-9631-2D274A4E2D38}">
      <dgm:prSet/>
      <dgm:spPr/>
      <dgm:t>
        <a:bodyPr/>
        <a:lstStyle/>
        <a:p>
          <a:endParaRPr lang="en-US"/>
        </a:p>
      </dgm:t>
    </dgm:pt>
    <dgm:pt modelId="{DE10EBDD-DA26-4DA9-92A0-BBC4E0C0F365}" type="sibTrans" cxnId="{811ED9A3-5D24-4596-9631-2D274A4E2D38}">
      <dgm:prSet/>
      <dgm:spPr/>
      <dgm:t>
        <a:bodyPr/>
        <a:lstStyle/>
        <a:p>
          <a:endParaRPr lang="en-US"/>
        </a:p>
      </dgm:t>
    </dgm:pt>
    <dgm:pt modelId="{7895555C-D8E3-459A-AA98-030CD4A7C2DD}">
      <dgm:prSet phldrT="[Text]"/>
      <dgm:spPr>
        <a:xfrm>
          <a:off x="5596630" y="2898604"/>
          <a:ext cx="2632025" cy="1340217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Кредитна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E6B8A0D8-ECC6-4702-80BC-4D7A45C95BB3}" type="parTrans" cxnId="{999FEE93-08DA-45CE-A66A-5DD86345EBD5}">
      <dgm:prSet/>
      <dgm:spPr/>
      <dgm:t>
        <a:bodyPr/>
        <a:lstStyle/>
        <a:p>
          <a:endParaRPr lang="en-US"/>
        </a:p>
      </dgm:t>
    </dgm:pt>
    <dgm:pt modelId="{D6BAC92D-184C-4D49-8258-419B6204CBC2}" type="sibTrans" cxnId="{999FEE93-08DA-45CE-A66A-5DD86345EBD5}">
      <dgm:prSet/>
      <dgm:spPr/>
      <dgm:t>
        <a:bodyPr/>
        <a:lstStyle/>
        <a:p>
          <a:endParaRPr lang="en-US"/>
        </a:p>
      </dgm:t>
    </dgm:pt>
    <dgm:pt modelId="{15F549CF-9DB6-4C0E-91D5-820353F02BF1}">
      <dgm:prSet/>
      <dgm:spPr>
        <a:xfrm>
          <a:off x="944" y="4347397"/>
          <a:ext cx="2632025" cy="1340217"/>
        </a:xfrm>
        <a:prstGeom prst="roundRect">
          <a:avLst>
            <a:gd name="adj" fmla="val 10000"/>
          </a:avLst>
        </a:prstGeom>
        <a:solidFill>
          <a:srgbClr val="C465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Бакалавр, магістр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7A329E13-B04B-4E73-8CAC-56862E52FDF6}" type="parTrans" cxnId="{2F7D6750-3690-45DD-9AAF-640D1C2BCD69}">
      <dgm:prSet/>
      <dgm:spPr/>
      <dgm:t>
        <a:bodyPr/>
        <a:lstStyle/>
        <a:p>
          <a:endParaRPr lang="en-US"/>
        </a:p>
      </dgm:t>
    </dgm:pt>
    <dgm:pt modelId="{4DDE6D3B-9D4C-4B49-8D0D-870AE081D72C}" type="sibTrans" cxnId="{2F7D6750-3690-45DD-9AAF-640D1C2BCD69}">
      <dgm:prSet/>
      <dgm:spPr/>
      <dgm:t>
        <a:bodyPr/>
        <a:lstStyle/>
        <a:p>
          <a:endParaRPr lang="en-US"/>
        </a:p>
      </dgm:t>
    </dgm:pt>
    <dgm:pt modelId="{746487E9-22F6-4786-8C3C-01D4D7704093}">
      <dgm:prSet/>
      <dgm:spPr>
        <a:xfrm>
          <a:off x="2743514" y="4347397"/>
          <a:ext cx="2632025" cy="1340217"/>
        </a:xfrm>
        <a:prstGeom prst="roundRect">
          <a:avLst>
            <a:gd name="adj" fmla="val 10000"/>
          </a:avLst>
        </a:prstGeom>
        <a:solidFill>
          <a:srgbClr val="C465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Бакалавр, магістр, аспіпант, докторант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EC74B259-0B1F-4119-9A0E-2563423BE37B}" type="parTrans" cxnId="{865A4CE0-A6E0-4B12-9C4D-AF4A9273C121}">
      <dgm:prSet/>
      <dgm:spPr/>
      <dgm:t>
        <a:bodyPr/>
        <a:lstStyle/>
        <a:p>
          <a:endParaRPr lang="en-US"/>
        </a:p>
      </dgm:t>
    </dgm:pt>
    <dgm:pt modelId="{AD3E3063-39B9-47D9-80C2-1471B23D2C66}" type="sibTrans" cxnId="{865A4CE0-A6E0-4B12-9C4D-AF4A9273C121}">
      <dgm:prSet/>
      <dgm:spPr/>
      <dgm:t>
        <a:bodyPr/>
        <a:lstStyle/>
        <a:p>
          <a:endParaRPr lang="en-US"/>
        </a:p>
      </dgm:t>
    </dgm:pt>
    <dgm:pt modelId="{126F6522-C9B4-4398-BC65-6356CCB017F9}">
      <dgm:prSet/>
      <dgm:spPr>
        <a:xfrm>
          <a:off x="5596630" y="4347397"/>
          <a:ext cx="2632025" cy="1340217"/>
        </a:xfrm>
        <a:prstGeom prst="roundRect">
          <a:avLst>
            <a:gd name="adj" fmla="val 10000"/>
          </a:avLst>
        </a:prstGeom>
        <a:solidFill>
          <a:srgbClr val="C465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Бакалавр, магістр, аспірант, докторант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1B256CD-3C5E-43CF-9EF0-DBA1504ECC96}" type="parTrans" cxnId="{B82821E1-4878-41F9-B974-29B569115921}">
      <dgm:prSet/>
      <dgm:spPr/>
      <dgm:t>
        <a:bodyPr/>
        <a:lstStyle/>
        <a:p>
          <a:endParaRPr lang="en-US"/>
        </a:p>
      </dgm:t>
    </dgm:pt>
    <dgm:pt modelId="{A51934F6-3074-4923-905C-112DF55C7CB4}" type="sibTrans" cxnId="{B82821E1-4878-41F9-B974-29B569115921}">
      <dgm:prSet/>
      <dgm:spPr/>
      <dgm:t>
        <a:bodyPr/>
        <a:lstStyle/>
        <a:p>
          <a:endParaRPr lang="en-US"/>
        </a:p>
      </dgm:t>
    </dgm:pt>
    <dgm:pt modelId="{107195DD-AF08-4740-9282-C258068B9E2C}" type="pres">
      <dgm:prSet presAssocID="{BC651296-6495-4FDC-96BE-20387A2594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E5F791-6A59-4AC0-831F-C1CF804D09EE}" type="pres">
      <dgm:prSet presAssocID="{D45D7169-BB36-455C-9495-EF0234FD883B}" presName="vertOne" presStyleCnt="0"/>
      <dgm:spPr/>
    </dgm:pt>
    <dgm:pt modelId="{1C89D8AD-2378-4610-9DFB-9BCBE079C3AD}" type="pres">
      <dgm:prSet presAssocID="{D45D7169-BB36-455C-9495-EF0234FD883B}" presName="txOne" presStyleLbl="node0" presStyleIdx="0" presStyleCnt="1" custLinFactNeighborX="27402" custLinFactNeighborY="103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CD9400-52ED-4C1E-A629-85CD4F3B8228}" type="pres">
      <dgm:prSet presAssocID="{D45D7169-BB36-455C-9495-EF0234FD883B}" presName="parTransOne" presStyleCnt="0"/>
      <dgm:spPr/>
    </dgm:pt>
    <dgm:pt modelId="{19E4A2F8-FA53-4DEF-BD05-9599FEFC00E5}" type="pres">
      <dgm:prSet presAssocID="{D45D7169-BB36-455C-9495-EF0234FD883B}" presName="horzOne" presStyleCnt="0"/>
      <dgm:spPr/>
    </dgm:pt>
    <dgm:pt modelId="{D777914E-E545-4CFA-9786-6A2DDB307381}" type="pres">
      <dgm:prSet presAssocID="{12088160-7ADC-4FA3-BB17-85CA9607C799}" presName="vertTwo" presStyleCnt="0"/>
      <dgm:spPr/>
    </dgm:pt>
    <dgm:pt modelId="{A495A0F8-AF65-4CA9-9917-4FECC0BB2D35}" type="pres">
      <dgm:prSet presAssocID="{12088160-7ADC-4FA3-BB17-85CA9607C79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BD2095-70CD-4994-BD1F-7BD1A47C6E9A}" type="pres">
      <dgm:prSet presAssocID="{12088160-7ADC-4FA3-BB17-85CA9607C799}" presName="parTransTwo" presStyleCnt="0"/>
      <dgm:spPr/>
    </dgm:pt>
    <dgm:pt modelId="{BA1EA51E-F0C1-45C4-A864-FD98A11000C6}" type="pres">
      <dgm:prSet presAssocID="{12088160-7ADC-4FA3-BB17-85CA9607C799}" presName="horzTwo" presStyleCnt="0"/>
      <dgm:spPr/>
    </dgm:pt>
    <dgm:pt modelId="{AD1F26A9-C9E8-472A-940F-728F335BFE29}" type="pres">
      <dgm:prSet presAssocID="{324BC289-875B-43AC-BCF9-2BAC423AE6FB}" presName="vertThree" presStyleCnt="0"/>
      <dgm:spPr/>
    </dgm:pt>
    <dgm:pt modelId="{BC75038A-81C3-4FB0-BF8B-313D89FC67F1}" type="pres">
      <dgm:prSet presAssocID="{324BC289-875B-43AC-BCF9-2BAC423AE6F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542836-CD2C-4633-A0FC-C96943DA722A}" type="pres">
      <dgm:prSet presAssocID="{324BC289-875B-43AC-BCF9-2BAC423AE6FB}" presName="parTransThree" presStyleCnt="0"/>
      <dgm:spPr/>
    </dgm:pt>
    <dgm:pt modelId="{67E67329-F319-4FAE-80F6-3B7287DB8CC8}" type="pres">
      <dgm:prSet presAssocID="{324BC289-875B-43AC-BCF9-2BAC423AE6FB}" presName="horzThree" presStyleCnt="0"/>
      <dgm:spPr/>
    </dgm:pt>
    <dgm:pt modelId="{A7A37148-E1FC-4BBF-A10E-6EB9F2E259D5}" type="pres">
      <dgm:prSet presAssocID="{15F549CF-9DB6-4C0E-91D5-820353F02BF1}" presName="vertFour" presStyleCnt="0">
        <dgm:presLayoutVars>
          <dgm:chPref val="3"/>
        </dgm:presLayoutVars>
      </dgm:prSet>
      <dgm:spPr/>
    </dgm:pt>
    <dgm:pt modelId="{DE116798-8E7C-4EAA-B2E6-3DFCC13B90F3}" type="pres">
      <dgm:prSet presAssocID="{15F549CF-9DB6-4C0E-91D5-820353F02BF1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4AC49F-EC45-418B-8A21-55E656F6A1B9}" type="pres">
      <dgm:prSet presAssocID="{15F549CF-9DB6-4C0E-91D5-820353F02BF1}" presName="horzFour" presStyleCnt="0"/>
      <dgm:spPr/>
    </dgm:pt>
    <dgm:pt modelId="{A73CB865-971D-44CE-A59D-D8268C930D8B}" type="pres">
      <dgm:prSet presAssocID="{10822A5A-94CD-44A4-AA2B-C1B69DE5E4DD}" presName="sibSpaceThree" presStyleCnt="0"/>
      <dgm:spPr/>
    </dgm:pt>
    <dgm:pt modelId="{65424B12-0CEC-4AF1-8C35-89766BF76FB1}" type="pres">
      <dgm:prSet presAssocID="{2D6EDF57-9C46-43CD-A87F-E5C786405B93}" presName="vertThree" presStyleCnt="0"/>
      <dgm:spPr/>
    </dgm:pt>
    <dgm:pt modelId="{98C7A432-4573-475F-9453-68989B853289}" type="pres">
      <dgm:prSet presAssocID="{2D6EDF57-9C46-43CD-A87F-E5C786405B9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100CA8-775E-478B-A7F0-38EB4AFB8DE7}" type="pres">
      <dgm:prSet presAssocID="{2D6EDF57-9C46-43CD-A87F-E5C786405B93}" presName="parTransThree" presStyleCnt="0"/>
      <dgm:spPr/>
    </dgm:pt>
    <dgm:pt modelId="{86088FC5-6843-44AE-BCE0-F7D85489A137}" type="pres">
      <dgm:prSet presAssocID="{2D6EDF57-9C46-43CD-A87F-E5C786405B93}" presName="horzThree" presStyleCnt="0"/>
      <dgm:spPr/>
    </dgm:pt>
    <dgm:pt modelId="{5C6993A1-74E3-46F9-8253-F8ADE032C6A8}" type="pres">
      <dgm:prSet presAssocID="{746487E9-22F6-4786-8C3C-01D4D7704093}" presName="vertFour" presStyleCnt="0">
        <dgm:presLayoutVars>
          <dgm:chPref val="3"/>
        </dgm:presLayoutVars>
      </dgm:prSet>
      <dgm:spPr/>
    </dgm:pt>
    <dgm:pt modelId="{5325671F-0792-4526-BB01-27BC609D9F18}" type="pres">
      <dgm:prSet presAssocID="{746487E9-22F6-4786-8C3C-01D4D7704093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EC99E7-EF4C-437C-A3B3-9E54C65FD728}" type="pres">
      <dgm:prSet presAssocID="{746487E9-22F6-4786-8C3C-01D4D7704093}" presName="horzFour" presStyleCnt="0"/>
      <dgm:spPr/>
    </dgm:pt>
    <dgm:pt modelId="{E3130EDC-635B-475E-9365-44240C18F726}" type="pres">
      <dgm:prSet presAssocID="{24E92F51-F723-46A8-9341-32C766603160}" presName="sibSpaceTwo" presStyleCnt="0"/>
      <dgm:spPr/>
    </dgm:pt>
    <dgm:pt modelId="{525025E7-E77A-494B-9610-2E0208BA1A9E}" type="pres">
      <dgm:prSet presAssocID="{24D0242F-127B-4680-81BB-1BD220519FE1}" presName="vertTwo" presStyleCnt="0"/>
      <dgm:spPr/>
    </dgm:pt>
    <dgm:pt modelId="{8B526033-2EA8-4504-AF88-31BBA33E349B}" type="pres">
      <dgm:prSet presAssocID="{24D0242F-127B-4680-81BB-1BD220519FE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88D83C-7B1D-4B02-B658-F443A2184B83}" type="pres">
      <dgm:prSet presAssocID="{24D0242F-127B-4680-81BB-1BD220519FE1}" presName="parTransTwo" presStyleCnt="0"/>
      <dgm:spPr/>
    </dgm:pt>
    <dgm:pt modelId="{5AC9ED37-C443-4E3D-8646-58E16C71CAB7}" type="pres">
      <dgm:prSet presAssocID="{24D0242F-127B-4680-81BB-1BD220519FE1}" presName="horzTwo" presStyleCnt="0"/>
      <dgm:spPr/>
    </dgm:pt>
    <dgm:pt modelId="{5A49D1E6-1393-460F-B426-A4E5906B1D46}" type="pres">
      <dgm:prSet presAssocID="{7895555C-D8E3-459A-AA98-030CD4A7C2DD}" presName="vertThree" presStyleCnt="0"/>
      <dgm:spPr/>
    </dgm:pt>
    <dgm:pt modelId="{CAFCA2FF-841D-422D-BC2C-4E140E2AB4D8}" type="pres">
      <dgm:prSet presAssocID="{7895555C-D8E3-459A-AA98-030CD4A7C2D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39077-A1B3-4F3D-B8FB-0019FA56C987}" type="pres">
      <dgm:prSet presAssocID="{7895555C-D8E3-459A-AA98-030CD4A7C2DD}" presName="parTransThree" presStyleCnt="0"/>
      <dgm:spPr/>
    </dgm:pt>
    <dgm:pt modelId="{93EBEB54-502C-4A4A-A6DE-2B576E35299B}" type="pres">
      <dgm:prSet presAssocID="{7895555C-D8E3-459A-AA98-030CD4A7C2DD}" presName="horzThree" presStyleCnt="0"/>
      <dgm:spPr/>
    </dgm:pt>
    <dgm:pt modelId="{2A5C4DEE-2352-415E-8825-6265F0D5089C}" type="pres">
      <dgm:prSet presAssocID="{126F6522-C9B4-4398-BC65-6356CCB017F9}" presName="vertFour" presStyleCnt="0">
        <dgm:presLayoutVars>
          <dgm:chPref val="3"/>
        </dgm:presLayoutVars>
      </dgm:prSet>
      <dgm:spPr/>
    </dgm:pt>
    <dgm:pt modelId="{A179EFD7-9961-444C-B738-6A6131FF7A34}" type="pres">
      <dgm:prSet presAssocID="{126F6522-C9B4-4398-BC65-6356CCB017F9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0842D-6F33-4442-B2E8-E7D894F039FC}" type="pres">
      <dgm:prSet presAssocID="{126F6522-C9B4-4398-BC65-6356CCB017F9}" presName="horzFour" presStyleCnt="0"/>
      <dgm:spPr/>
    </dgm:pt>
  </dgm:ptLst>
  <dgm:cxnLst>
    <dgm:cxn modelId="{45FE143C-EED3-4C66-A426-59722A266EB2}" type="presOf" srcId="{15F549CF-9DB6-4C0E-91D5-820353F02BF1}" destId="{DE116798-8E7C-4EAA-B2E6-3DFCC13B90F3}" srcOrd="0" destOrd="0" presId="urn:microsoft.com/office/officeart/2005/8/layout/hierarchy4"/>
    <dgm:cxn modelId="{5BC8ABF7-4E94-4EE8-B874-E01AE799D55A}" type="presOf" srcId="{2D6EDF57-9C46-43CD-A87F-E5C786405B93}" destId="{98C7A432-4573-475F-9453-68989B853289}" srcOrd="0" destOrd="0" presId="urn:microsoft.com/office/officeart/2005/8/layout/hierarchy4"/>
    <dgm:cxn modelId="{75788303-2230-4057-8ED3-FE09CE17E7D8}" srcId="{12088160-7ADC-4FA3-BB17-85CA9607C799}" destId="{2D6EDF57-9C46-43CD-A87F-E5C786405B93}" srcOrd="1" destOrd="0" parTransId="{24D9750B-75AD-4018-A2FF-EE609A011B42}" sibTransId="{C21C73E4-1FB4-4452-8CC3-D23E43B2DB6D}"/>
    <dgm:cxn modelId="{BA9097E5-1BC3-4421-A62C-24BD078EDDDC}" type="presOf" srcId="{126F6522-C9B4-4398-BC65-6356CCB017F9}" destId="{A179EFD7-9961-444C-B738-6A6131FF7A34}" srcOrd="0" destOrd="0" presId="urn:microsoft.com/office/officeart/2005/8/layout/hierarchy4"/>
    <dgm:cxn modelId="{811ED9A3-5D24-4596-9631-2D274A4E2D38}" srcId="{D45D7169-BB36-455C-9495-EF0234FD883B}" destId="{24D0242F-127B-4680-81BB-1BD220519FE1}" srcOrd="1" destOrd="0" parTransId="{7EDC569B-09E0-4BD2-8E67-89640C1A393F}" sibTransId="{DE10EBDD-DA26-4DA9-92A0-BBC4E0C0F365}"/>
    <dgm:cxn modelId="{01187720-FDD8-4EFC-8757-76D6303433EA}" type="presOf" srcId="{12088160-7ADC-4FA3-BB17-85CA9607C799}" destId="{A495A0F8-AF65-4CA9-9917-4FECC0BB2D35}" srcOrd="0" destOrd="0" presId="urn:microsoft.com/office/officeart/2005/8/layout/hierarchy4"/>
    <dgm:cxn modelId="{D9D71B52-3908-4E77-A752-21EAEEF2ECCF}" type="presOf" srcId="{D45D7169-BB36-455C-9495-EF0234FD883B}" destId="{1C89D8AD-2378-4610-9DFB-9BCBE079C3AD}" srcOrd="0" destOrd="0" presId="urn:microsoft.com/office/officeart/2005/8/layout/hierarchy4"/>
    <dgm:cxn modelId="{999FEE93-08DA-45CE-A66A-5DD86345EBD5}" srcId="{24D0242F-127B-4680-81BB-1BD220519FE1}" destId="{7895555C-D8E3-459A-AA98-030CD4A7C2DD}" srcOrd="0" destOrd="0" parTransId="{E6B8A0D8-ECC6-4702-80BC-4D7A45C95BB3}" sibTransId="{D6BAC92D-184C-4D49-8258-419B6204CBC2}"/>
    <dgm:cxn modelId="{1AACC1DF-61A3-4DBB-A737-B66E5067061E}" type="presOf" srcId="{324BC289-875B-43AC-BCF9-2BAC423AE6FB}" destId="{BC75038A-81C3-4FB0-BF8B-313D89FC67F1}" srcOrd="0" destOrd="0" presId="urn:microsoft.com/office/officeart/2005/8/layout/hierarchy4"/>
    <dgm:cxn modelId="{865A4CE0-A6E0-4B12-9C4D-AF4A9273C121}" srcId="{2D6EDF57-9C46-43CD-A87F-E5C786405B93}" destId="{746487E9-22F6-4786-8C3C-01D4D7704093}" srcOrd="0" destOrd="0" parTransId="{EC74B259-0B1F-4119-9A0E-2563423BE37B}" sibTransId="{AD3E3063-39B9-47D9-80C2-1471B23D2C66}"/>
    <dgm:cxn modelId="{CD6AAA39-582B-42F1-BCAA-D3A8F78A0C29}" type="presOf" srcId="{24D0242F-127B-4680-81BB-1BD220519FE1}" destId="{8B526033-2EA8-4504-AF88-31BBA33E349B}" srcOrd="0" destOrd="0" presId="urn:microsoft.com/office/officeart/2005/8/layout/hierarchy4"/>
    <dgm:cxn modelId="{2F7D6750-3690-45DD-9AAF-640D1C2BCD69}" srcId="{324BC289-875B-43AC-BCF9-2BAC423AE6FB}" destId="{15F549CF-9DB6-4C0E-91D5-820353F02BF1}" srcOrd="0" destOrd="0" parTransId="{7A329E13-B04B-4E73-8CAC-56862E52FDF6}" sibTransId="{4DDE6D3B-9D4C-4B49-8D0D-870AE081D72C}"/>
    <dgm:cxn modelId="{72921AC3-9AEE-47C5-831C-728C8033D20B}" srcId="{D45D7169-BB36-455C-9495-EF0234FD883B}" destId="{12088160-7ADC-4FA3-BB17-85CA9607C799}" srcOrd="0" destOrd="0" parTransId="{FD37BD4B-CA80-44B3-BB6C-90801C0CD921}" sibTransId="{24E92F51-F723-46A8-9341-32C766603160}"/>
    <dgm:cxn modelId="{B561CA4C-6D1B-4A32-9019-4773927E522D}" srcId="{BC651296-6495-4FDC-96BE-20387A2594CB}" destId="{D45D7169-BB36-455C-9495-EF0234FD883B}" srcOrd="0" destOrd="0" parTransId="{DA4C56D1-F7F4-40EC-851A-08178F149611}" sibTransId="{DDA9F1CF-D558-4948-8445-016BA750452A}"/>
    <dgm:cxn modelId="{487D5ED4-861C-4E05-9550-4C110A33FCFA}" type="presOf" srcId="{746487E9-22F6-4786-8C3C-01D4D7704093}" destId="{5325671F-0792-4526-BB01-27BC609D9F18}" srcOrd="0" destOrd="0" presId="urn:microsoft.com/office/officeart/2005/8/layout/hierarchy4"/>
    <dgm:cxn modelId="{0C705D40-FAA2-4034-B60D-FA49183FD222}" type="presOf" srcId="{7895555C-D8E3-459A-AA98-030CD4A7C2DD}" destId="{CAFCA2FF-841D-422D-BC2C-4E140E2AB4D8}" srcOrd="0" destOrd="0" presId="urn:microsoft.com/office/officeart/2005/8/layout/hierarchy4"/>
    <dgm:cxn modelId="{F93F81F5-FA69-4024-8C05-F918FE495828}" srcId="{12088160-7ADC-4FA3-BB17-85CA9607C799}" destId="{324BC289-875B-43AC-BCF9-2BAC423AE6FB}" srcOrd="0" destOrd="0" parTransId="{018CF5DD-2DA5-4598-9A75-5FC35C1271E5}" sibTransId="{10822A5A-94CD-44A4-AA2B-C1B69DE5E4DD}"/>
    <dgm:cxn modelId="{CD04E6D2-F499-4240-9E9A-47CAB99EBA3F}" type="presOf" srcId="{BC651296-6495-4FDC-96BE-20387A2594CB}" destId="{107195DD-AF08-4740-9282-C258068B9E2C}" srcOrd="0" destOrd="0" presId="urn:microsoft.com/office/officeart/2005/8/layout/hierarchy4"/>
    <dgm:cxn modelId="{B82821E1-4878-41F9-B974-29B569115921}" srcId="{7895555C-D8E3-459A-AA98-030CD4A7C2DD}" destId="{126F6522-C9B4-4398-BC65-6356CCB017F9}" srcOrd="0" destOrd="0" parTransId="{61B256CD-3C5E-43CF-9EF0-DBA1504ECC96}" sibTransId="{A51934F6-3074-4923-905C-112DF55C7CB4}"/>
    <dgm:cxn modelId="{00C91EFA-CD65-4E1D-935F-EC0D74CDA906}" type="presParOf" srcId="{107195DD-AF08-4740-9282-C258068B9E2C}" destId="{11E5F791-6A59-4AC0-831F-C1CF804D09EE}" srcOrd="0" destOrd="0" presId="urn:microsoft.com/office/officeart/2005/8/layout/hierarchy4"/>
    <dgm:cxn modelId="{70146E29-64A4-48B2-B84F-CE2B10F0727C}" type="presParOf" srcId="{11E5F791-6A59-4AC0-831F-C1CF804D09EE}" destId="{1C89D8AD-2378-4610-9DFB-9BCBE079C3AD}" srcOrd="0" destOrd="0" presId="urn:microsoft.com/office/officeart/2005/8/layout/hierarchy4"/>
    <dgm:cxn modelId="{083165DF-8E82-4B8A-A2F8-2BD9AA6AC319}" type="presParOf" srcId="{11E5F791-6A59-4AC0-831F-C1CF804D09EE}" destId="{F8CD9400-52ED-4C1E-A629-85CD4F3B8228}" srcOrd="1" destOrd="0" presId="urn:microsoft.com/office/officeart/2005/8/layout/hierarchy4"/>
    <dgm:cxn modelId="{BA5AF48A-74C1-429A-A4B3-5E89161BDD2F}" type="presParOf" srcId="{11E5F791-6A59-4AC0-831F-C1CF804D09EE}" destId="{19E4A2F8-FA53-4DEF-BD05-9599FEFC00E5}" srcOrd="2" destOrd="0" presId="urn:microsoft.com/office/officeart/2005/8/layout/hierarchy4"/>
    <dgm:cxn modelId="{6CE6E57B-E3CB-4039-A207-E873CF0FFF16}" type="presParOf" srcId="{19E4A2F8-FA53-4DEF-BD05-9599FEFC00E5}" destId="{D777914E-E545-4CFA-9786-6A2DDB307381}" srcOrd="0" destOrd="0" presId="urn:microsoft.com/office/officeart/2005/8/layout/hierarchy4"/>
    <dgm:cxn modelId="{7DC61A30-1943-4E18-B29A-6A4441FD75FA}" type="presParOf" srcId="{D777914E-E545-4CFA-9786-6A2DDB307381}" destId="{A495A0F8-AF65-4CA9-9917-4FECC0BB2D35}" srcOrd="0" destOrd="0" presId="urn:microsoft.com/office/officeart/2005/8/layout/hierarchy4"/>
    <dgm:cxn modelId="{06476676-E0FE-4107-995A-D2590B364E12}" type="presParOf" srcId="{D777914E-E545-4CFA-9786-6A2DDB307381}" destId="{90BD2095-70CD-4994-BD1F-7BD1A47C6E9A}" srcOrd="1" destOrd="0" presId="urn:microsoft.com/office/officeart/2005/8/layout/hierarchy4"/>
    <dgm:cxn modelId="{831942FF-D371-4EF9-9B12-F86268836381}" type="presParOf" srcId="{D777914E-E545-4CFA-9786-6A2DDB307381}" destId="{BA1EA51E-F0C1-45C4-A864-FD98A11000C6}" srcOrd="2" destOrd="0" presId="urn:microsoft.com/office/officeart/2005/8/layout/hierarchy4"/>
    <dgm:cxn modelId="{CB6A8C2A-A2A8-4C63-8DA5-AE53FD128A85}" type="presParOf" srcId="{BA1EA51E-F0C1-45C4-A864-FD98A11000C6}" destId="{AD1F26A9-C9E8-472A-940F-728F335BFE29}" srcOrd="0" destOrd="0" presId="urn:microsoft.com/office/officeart/2005/8/layout/hierarchy4"/>
    <dgm:cxn modelId="{2B901AAA-414A-475E-9AE2-D8F4FFBEFB80}" type="presParOf" srcId="{AD1F26A9-C9E8-472A-940F-728F335BFE29}" destId="{BC75038A-81C3-4FB0-BF8B-313D89FC67F1}" srcOrd="0" destOrd="0" presId="urn:microsoft.com/office/officeart/2005/8/layout/hierarchy4"/>
    <dgm:cxn modelId="{1A7234E3-044A-435A-BCB3-26940A772730}" type="presParOf" srcId="{AD1F26A9-C9E8-472A-940F-728F335BFE29}" destId="{DF542836-CD2C-4633-A0FC-C96943DA722A}" srcOrd="1" destOrd="0" presId="urn:microsoft.com/office/officeart/2005/8/layout/hierarchy4"/>
    <dgm:cxn modelId="{C3B34BAD-34BD-4CE4-B5CD-B513328CF965}" type="presParOf" srcId="{AD1F26A9-C9E8-472A-940F-728F335BFE29}" destId="{67E67329-F319-4FAE-80F6-3B7287DB8CC8}" srcOrd="2" destOrd="0" presId="urn:microsoft.com/office/officeart/2005/8/layout/hierarchy4"/>
    <dgm:cxn modelId="{A910483B-B1A9-48EA-BEF5-667A79BC3B1B}" type="presParOf" srcId="{67E67329-F319-4FAE-80F6-3B7287DB8CC8}" destId="{A7A37148-E1FC-4BBF-A10E-6EB9F2E259D5}" srcOrd="0" destOrd="0" presId="urn:microsoft.com/office/officeart/2005/8/layout/hierarchy4"/>
    <dgm:cxn modelId="{675E0528-5527-48FB-8198-AC0661D6F346}" type="presParOf" srcId="{A7A37148-E1FC-4BBF-A10E-6EB9F2E259D5}" destId="{DE116798-8E7C-4EAA-B2E6-3DFCC13B90F3}" srcOrd="0" destOrd="0" presId="urn:microsoft.com/office/officeart/2005/8/layout/hierarchy4"/>
    <dgm:cxn modelId="{BA5E2D86-4F79-4608-9EA7-398C282259AC}" type="presParOf" srcId="{A7A37148-E1FC-4BBF-A10E-6EB9F2E259D5}" destId="{E24AC49F-EC45-418B-8A21-55E656F6A1B9}" srcOrd="1" destOrd="0" presId="urn:microsoft.com/office/officeart/2005/8/layout/hierarchy4"/>
    <dgm:cxn modelId="{DC2DB9CF-468D-429A-AAA9-ABAE3FA08A3C}" type="presParOf" srcId="{BA1EA51E-F0C1-45C4-A864-FD98A11000C6}" destId="{A73CB865-971D-44CE-A59D-D8268C930D8B}" srcOrd="1" destOrd="0" presId="urn:microsoft.com/office/officeart/2005/8/layout/hierarchy4"/>
    <dgm:cxn modelId="{28A72D48-6680-4658-AC3E-C9D1754F55A7}" type="presParOf" srcId="{BA1EA51E-F0C1-45C4-A864-FD98A11000C6}" destId="{65424B12-0CEC-4AF1-8C35-89766BF76FB1}" srcOrd="2" destOrd="0" presId="urn:microsoft.com/office/officeart/2005/8/layout/hierarchy4"/>
    <dgm:cxn modelId="{C259E814-123D-4E27-9046-9F4351B4B720}" type="presParOf" srcId="{65424B12-0CEC-4AF1-8C35-89766BF76FB1}" destId="{98C7A432-4573-475F-9453-68989B853289}" srcOrd="0" destOrd="0" presId="urn:microsoft.com/office/officeart/2005/8/layout/hierarchy4"/>
    <dgm:cxn modelId="{1D9E7D4F-749A-4D09-9848-4678FE642FB7}" type="presParOf" srcId="{65424B12-0CEC-4AF1-8C35-89766BF76FB1}" destId="{94100CA8-775E-478B-A7F0-38EB4AFB8DE7}" srcOrd="1" destOrd="0" presId="urn:microsoft.com/office/officeart/2005/8/layout/hierarchy4"/>
    <dgm:cxn modelId="{F99B1136-8992-4637-9640-DF7832924F12}" type="presParOf" srcId="{65424B12-0CEC-4AF1-8C35-89766BF76FB1}" destId="{86088FC5-6843-44AE-BCE0-F7D85489A137}" srcOrd="2" destOrd="0" presId="urn:microsoft.com/office/officeart/2005/8/layout/hierarchy4"/>
    <dgm:cxn modelId="{88B941C4-A51F-46AB-87D9-FEFE2F932042}" type="presParOf" srcId="{86088FC5-6843-44AE-BCE0-F7D85489A137}" destId="{5C6993A1-74E3-46F9-8253-F8ADE032C6A8}" srcOrd="0" destOrd="0" presId="urn:microsoft.com/office/officeart/2005/8/layout/hierarchy4"/>
    <dgm:cxn modelId="{2C6970B0-FAA5-40C8-B644-5B47ACBA1BEB}" type="presParOf" srcId="{5C6993A1-74E3-46F9-8253-F8ADE032C6A8}" destId="{5325671F-0792-4526-BB01-27BC609D9F18}" srcOrd="0" destOrd="0" presId="urn:microsoft.com/office/officeart/2005/8/layout/hierarchy4"/>
    <dgm:cxn modelId="{84FED2B3-E05E-439E-A47E-4980B2EC628F}" type="presParOf" srcId="{5C6993A1-74E3-46F9-8253-F8ADE032C6A8}" destId="{3EEC99E7-EF4C-437C-A3B3-9E54C65FD728}" srcOrd="1" destOrd="0" presId="urn:microsoft.com/office/officeart/2005/8/layout/hierarchy4"/>
    <dgm:cxn modelId="{D654FEE2-3554-439F-92D9-E6A1124DCF7D}" type="presParOf" srcId="{19E4A2F8-FA53-4DEF-BD05-9599FEFC00E5}" destId="{E3130EDC-635B-475E-9365-44240C18F726}" srcOrd="1" destOrd="0" presId="urn:microsoft.com/office/officeart/2005/8/layout/hierarchy4"/>
    <dgm:cxn modelId="{F31BD2B8-31AC-4F73-9537-54F58AD968A5}" type="presParOf" srcId="{19E4A2F8-FA53-4DEF-BD05-9599FEFC00E5}" destId="{525025E7-E77A-494B-9610-2E0208BA1A9E}" srcOrd="2" destOrd="0" presId="urn:microsoft.com/office/officeart/2005/8/layout/hierarchy4"/>
    <dgm:cxn modelId="{0E698FBF-B7F3-4A4B-B275-11DDA87758F5}" type="presParOf" srcId="{525025E7-E77A-494B-9610-2E0208BA1A9E}" destId="{8B526033-2EA8-4504-AF88-31BBA33E349B}" srcOrd="0" destOrd="0" presId="urn:microsoft.com/office/officeart/2005/8/layout/hierarchy4"/>
    <dgm:cxn modelId="{241A28E6-A5D7-417F-843E-5647C70C38F4}" type="presParOf" srcId="{525025E7-E77A-494B-9610-2E0208BA1A9E}" destId="{A688D83C-7B1D-4B02-B658-F443A2184B83}" srcOrd="1" destOrd="0" presId="urn:microsoft.com/office/officeart/2005/8/layout/hierarchy4"/>
    <dgm:cxn modelId="{F855E1DA-449A-4908-BF78-D0C53BE978D5}" type="presParOf" srcId="{525025E7-E77A-494B-9610-2E0208BA1A9E}" destId="{5AC9ED37-C443-4E3D-8646-58E16C71CAB7}" srcOrd="2" destOrd="0" presId="urn:microsoft.com/office/officeart/2005/8/layout/hierarchy4"/>
    <dgm:cxn modelId="{54F87AF6-B7FC-4C63-8FEE-D102DFC5A8B9}" type="presParOf" srcId="{5AC9ED37-C443-4E3D-8646-58E16C71CAB7}" destId="{5A49D1E6-1393-460F-B426-A4E5906B1D46}" srcOrd="0" destOrd="0" presId="urn:microsoft.com/office/officeart/2005/8/layout/hierarchy4"/>
    <dgm:cxn modelId="{AF14EF71-58AE-40AC-BC6D-B1A6B5FBE417}" type="presParOf" srcId="{5A49D1E6-1393-460F-B426-A4E5906B1D46}" destId="{CAFCA2FF-841D-422D-BC2C-4E140E2AB4D8}" srcOrd="0" destOrd="0" presId="urn:microsoft.com/office/officeart/2005/8/layout/hierarchy4"/>
    <dgm:cxn modelId="{778BE619-57F5-4B06-8EAF-D6F136F51646}" type="presParOf" srcId="{5A49D1E6-1393-460F-B426-A4E5906B1D46}" destId="{47B39077-A1B3-4F3D-B8FB-0019FA56C987}" srcOrd="1" destOrd="0" presId="urn:microsoft.com/office/officeart/2005/8/layout/hierarchy4"/>
    <dgm:cxn modelId="{57E6179D-A4B9-446F-BD64-D884C09B8B80}" type="presParOf" srcId="{5A49D1E6-1393-460F-B426-A4E5906B1D46}" destId="{93EBEB54-502C-4A4A-A6DE-2B576E35299B}" srcOrd="2" destOrd="0" presId="urn:microsoft.com/office/officeart/2005/8/layout/hierarchy4"/>
    <dgm:cxn modelId="{8603CC67-BB77-4CB2-8D5D-478DDCF887A4}" type="presParOf" srcId="{93EBEB54-502C-4A4A-A6DE-2B576E35299B}" destId="{2A5C4DEE-2352-415E-8825-6265F0D5089C}" srcOrd="0" destOrd="0" presId="urn:microsoft.com/office/officeart/2005/8/layout/hierarchy4"/>
    <dgm:cxn modelId="{89E9A252-EC12-4292-A45B-D746A1F5F732}" type="presParOf" srcId="{2A5C4DEE-2352-415E-8825-6265F0D5089C}" destId="{A179EFD7-9961-444C-B738-6A6131FF7A34}" srcOrd="0" destOrd="0" presId="urn:microsoft.com/office/officeart/2005/8/layout/hierarchy4"/>
    <dgm:cxn modelId="{8331AB06-CC9F-4F23-A6AA-50F4CF3BB4F5}" type="presParOf" srcId="{2A5C4DEE-2352-415E-8825-6265F0D5089C}" destId="{CD60842D-6F33-4442-B2E8-E7D894F039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0FA9C2-EB7B-47F8-A4F0-F83A0448ED6B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EFCFFBA-A72D-4954-B0FB-9186740120DA}">
      <dgm:prSet phldrT="[Text]" custT="1"/>
      <dgm:spPr>
        <a:xfrm>
          <a:off x="3670101" y="3044"/>
          <a:ext cx="1803796" cy="1803796"/>
        </a:xfrm>
        <a:prstGeom prst="ellipse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Erasmus</a:t>
          </a:r>
          <a:r>
            <a:rPr lang="uk-UA" sz="14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+</a:t>
          </a:r>
          <a:endParaRPr lang="en-US" sz="1400" dirty="0" smtClean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KA1</a:t>
          </a:r>
          <a:endParaRPr lang="en-US" sz="14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FAF8A016-F0BD-4F0B-B0ED-E9833882F7D6}" type="parTrans" cxnId="{0F6853D4-5F49-4DE7-9526-C2B24560E3ED}">
      <dgm:prSet/>
      <dgm:spPr>
        <a:xfrm rot="16200000">
          <a:off x="4381131" y="1871130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F0F29791-CD6A-4DBD-BA45-E72F556FD355}" type="sibTrans" cxnId="{0F6853D4-5F49-4DE7-9526-C2B24560E3ED}">
      <dgm:prSet/>
      <dgm:spPr/>
      <dgm:t>
        <a:bodyPr/>
        <a:lstStyle/>
        <a:p>
          <a:endParaRPr lang="en-US"/>
        </a:p>
      </dgm:t>
    </dgm:pt>
    <dgm:pt modelId="{A6D78F18-3169-4436-A5F2-2DD793AE6566}">
      <dgm:prSet phldrT="[Text]"/>
      <dgm:spPr>
        <a:xfrm>
          <a:off x="6194158" y="2527101"/>
          <a:ext cx="1803796" cy="1803796"/>
        </a:xfrm>
        <a:prstGeom prst="ellipse">
          <a:avLst/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Програми посольств країн ЄС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21FC4B8-C2AD-4147-9029-F9969CC9E12E}" type="parTrans" cxnId="{CADDA718-052E-49A1-80BB-D1EB7E9923F5}">
      <dgm:prSet/>
      <dgm:spPr>
        <a:xfrm>
          <a:off x="5632355" y="3122354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ACA77BB9-7F73-4EBF-AAE9-AA9A06D30A29}" type="sibTrans" cxnId="{CADDA718-052E-49A1-80BB-D1EB7E9923F5}">
      <dgm:prSet/>
      <dgm:spPr/>
      <dgm:t>
        <a:bodyPr/>
        <a:lstStyle/>
        <a:p>
          <a:endParaRPr lang="en-US"/>
        </a:p>
      </dgm:t>
    </dgm:pt>
    <dgm:pt modelId="{DCC7C17E-7DB5-42C1-ACD0-C4B8E33B052D}">
      <dgm:prSet phldrT="[Text]"/>
      <dgm:spPr>
        <a:xfrm>
          <a:off x="3670101" y="5051158"/>
          <a:ext cx="1803796" cy="1803796"/>
        </a:xfrm>
        <a:prstGeom prst="ellipse">
          <a:avLst/>
        </a:prstGeom>
        <a:solidFill>
          <a:srgbClr val="C465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Програма</a:t>
          </a:r>
          <a:r>
            <a:rPr lang="ru-RU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</a:t>
          </a:r>
          <a:r>
            <a:rPr lang="ru-RU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академiчних</a:t>
          </a:r>
          <a:r>
            <a:rPr lang="ru-RU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</a:t>
          </a:r>
          <a:r>
            <a:rPr lang="ru-RU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обмiнiв</a:t>
          </a:r>
          <a:r>
            <a:rPr lang="ru-RU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</a:t>
          </a:r>
          <a:r>
            <a:rPr lang="ru-RU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iменi</a:t>
          </a:r>
          <a:r>
            <a:rPr lang="ru-RU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</a:t>
          </a:r>
          <a:r>
            <a:rPr lang="ru-RU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Фулбрайта</a:t>
          </a:r>
          <a:r>
            <a:rPr lang="ru-RU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в </a:t>
          </a:r>
          <a:r>
            <a:rPr lang="ru-RU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Українi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EE98432C-33B4-44CF-844A-08D7D1B1A09B}" type="parTrans" cxnId="{832BAD51-28A9-4E27-8058-D55FD913ED9A}">
      <dgm:prSet/>
      <dgm:spPr>
        <a:xfrm rot="5400000">
          <a:off x="4381131" y="4373579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C4652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EA9C088F-3497-4C5E-A97B-EFF106E5B6E8}" type="sibTrans" cxnId="{832BAD51-28A9-4E27-8058-D55FD913ED9A}">
      <dgm:prSet/>
      <dgm:spPr/>
      <dgm:t>
        <a:bodyPr/>
        <a:lstStyle/>
        <a:p>
          <a:endParaRPr lang="en-US"/>
        </a:p>
      </dgm:t>
    </dgm:pt>
    <dgm:pt modelId="{9621AA19-463C-4B60-988C-84D0F0EE5FBA}">
      <dgm:prSet phldrT="[Text]" custT="1"/>
      <dgm:spPr>
        <a:xfrm>
          <a:off x="1146044" y="2527101"/>
          <a:ext cx="1803796" cy="1803796"/>
        </a:xfrm>
        <a:prstGeom prst="ellipse">
          <a:avLst/>
        </a:prstGeom>
        <a:solidFill>
          <a:srgbClr val="8B5D3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DAAD:</a:t>
          </a:r>
        </a:p>
        <a:p>
          <a:r>
            <a:rPr lang="uk-UA" sz="14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Німеччина</a:t>
          </a:r>
          <a:endParaRPr lang="en-US" sz="14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F53B4A8-51FB-41BF-ADCA-64DF7FF8E030}" type="parTrans" cxnId="{04A010AF-39EB-4724-BB46-4003978B5805}">
      <dgm:prSet/>
      <dgm:spPr>
        <a:xfrm rot="10800000">
          <a:off x="3129906" y="3122354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8B5D3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1E2F9C4B-8543-405C-B1DA-031DAADB257B}" type="sibTrans" cxnId="{04A010AF-39EB-4724-BB46-4003978B5805}">
      <dgm:prSet/>
      <dgm:spPr/>
      <dgm:t>
        <a:bodyPr/>
        <a:lstStyle/>
        <a:p>
          <a:endParaRPr lang="en-US"/>
        </a:p>
      </dgm:t>
    </dgm:pt>
    <dgm:pt modelId="{15E8DB2D-49E6-4CAD-BF06-5A9C8D943605}">
      <dgm:prSet phldrT="[Text]"/>
      <dgm:spPr>
        <a:xfrm>
          <a:off x="3670101" y="2527101"/>
          <a:ext cx="1803796" cy="1803796"/>
        </a:xfrm>
        <a:prstGeom prst="ellipse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9E7E630-C2CC-44D8-A1DF-F4F3177173FB}" type="sibTrans" cxnId="{E3095BD7-D291-4E2F-A288-E773C056370C}">
      <dgm:prSet/>
      <dgm:spPr/>
      <dgm:t>
        <a:bodyPr/>
        <a:lstStyle/>
        <a:p>
          <a:endParaRPr lang="en-US"/>
        </a:p>
      </dgm:t>
    </dgm:pt>
    <dgm:pt modelId="{4424552B-1DCE-480E-A529-69A79ECF8F62}" type="parTrans" cxnId="{E3095BD7-D291-4E2F-A288-E773C056370C}">
      <dgm:prSet/>
      <dgm:spPr/>
      <dgm:t>
        <a:bodyPr/>
        <a:lstStyle/>
        <a:p>
          <a:endParaRPr lang="en-US"/>
        </a:p>
      </dgm:t>
    </dgm:pt>
    <dgm:pt modelId="{8E769C83-A166-4287-8D7B-61F63F4D6675}" type="pres">
      <dgm:prSet presAssocID="{380FA9C2-EB7B-47F8-A4F0-F83A0448ED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728458-6E85-4CD1-A026-459336EFFB24}" type="pres">
      <dgm:prSet presAssocID="{15E8DB2D-49E6-4CAD-BF06-5A9C8D943605}" presName="centerShape" presStyleLbl="node0" presStyleIdx="0" presStyleCnt="1"/>
      <dgm:spPr/>
      <dgm:t>
        <a:bodyPr/>
        <a:lstStyle/>
        <a:p>
          <a:endParaRPr lang="en-US"/>
        </a:p>
      </dgm:t>
    </dgm:pt>
    <dgm:pt modelId="{571A5DAF-F63B-4135-B29D-E02A2ECDBB34}" type="pres">
      <dgm:prSet presAssocID="{FAF8A016-F0BD-4F0B-B0ED-E9833882F7D6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9B8B849-0422-47EC-9A44-2795270B93BC}" type="pres">
      <dgm:prSet presAssocID="{FAF8A016-F0BD-4F0B-B0ED-E9833882F7D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0CA6B66-7A47-4564-BEA4-36C3DAD22114}" type="pres">
      <dgm:prSet presAssocID="{7EFCFFBA-A72D-4954-B0FB-9186740120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EE37F-A2B4-480A-BBFD-BC60D3B2711B}" type="pres">
      <dgm:prSet presAssocID="{121FC4B8-C2AD-4147-9029-F9969CC9E12E}" presName="parTrans" presStyleLbl="sibTrans2D1" presStyleIdx="1" presStyleCnt="4"/>
      <dgm:spPr/>
      <dgm:t>
        <a:bodyPr/>
        <a:lstStyle/>
        <a:p>
          <a:endParaRPr lang="ru-RU"/>
        </a:p>
      </dgm:t>
    </dgm:pt>
    <dgm:pt modelId="{CB3DB19F-B0B0-423A-958E-34D07D213627}" type="pres">
      <dgm:prSet presAssocID="{121FC4B8-C2AD-4147-9029-F9969CC9E12E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42C07BA-39FE-4A89-8263-2D2F6AD27A92}" type="pres">
      <dgm:prSet presAssocID="{A6D78F18-3169-4436-A5F2-2DD793AE65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0A47B-FD4D-42B2-8251-A9732BC9F751}" type="pres">
      <dgm:prSet presAssocID="{EE98432C-33B4-44CF-844A-08D7D1B1A09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A9CDB00-543D-4B79-9A4C-C19773E07239}" type="pres">
      <dgm:prSet presAssocID="{EE98432C-33B4-44CF-844A-08D7D1B1A09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5912A11B-EB1C-4B27-A827-CD8628A720AB}" type="pres">
      <dgm:prSet presAssocID="{DCC7C17E-7DB5-42C1-ACD0-C4B8E33B05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40A06-86BE-43A6-B32E-50774409976F}" type="pres">
      <dgm:prSet presAssocID="{6F53B4A8-51FB-41BF-ADCA-64DF7FF8E030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4703C6A-6B8F-4CE4-8697-5EFBB94547B9}" type="pres">
      <dgm:prSet presAssocID="{6F53B4A8-51FB-41BF-ADCA-64DF7FF8E03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D32835C-F32A-43C9-8FC2-EEF5A6BD6AAD}" type="pres">
      <dgm:prSet presAssocID="{9621AA19-463C-4B60-988C-84D0F0EE5F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CA5ED4-5D3C-4658-888F-B0E64CD275D5}" type="presOf" srcId="{6F53B4A8-51FB-41BF-ADCA-64DF7FF8E030}" destId="{35F40A06-86BE-43A6-B32E-50774409976F}" srcOrd="0" destOrd="0" presId="urn:microsoft.com/office/officeart/2005/8/layout/radial5"/>
    <dgm:cxn modelId="{6C9F275F-5E2F-4DF4-8F46-6CF3D73332AB}" type="presOf" srcId="{9621AA19-463C-4B60-988C-84D0F0EE5FBA}" destId="{8D32835C-F32A-43C9-8FC2-EEF5A6BD6AAD}" srcOrd="0" destOrd="0" presId="urn:microsoft.com/office/officeart/2005/8/layout/radial5"/>
    <dgm:cxn modelId="{1B736CEB-46C0-46C0-8B3D-8AFE0CC52148}" type="presOf" srcId="{FAF8A016-F0BD-4F0B-B0ED-E9833882F7D6}" destId="{571A5DAF-F63B-4135-B29D-E02A2ECDBB34}" srcOrd="0" destOrd="0" presId="urn:microsoft.com/office/officeart/2005/8/layout/radial5"/>
    <dgm:cxn modelId="{B4BCD80A-52AD-4427-A6C1-626F55B5E721}" type="presOf" srcId="{EE98432C-33B4-44CF-844A-08D7D1B1A09B}" destId="{6A9CDB00-543D-4B79-9A4C-C19773E07239}" srcOrd="1" destOrd="0" presId="urn:microsoft.com/office/officeart/2005/8/layout/radial5"/>
    <dgm:cxn modelId="{7B1F6A31-C88E-4795-A537-B425F14AD8FA}" type="presOf" srcId="{DCC7C17E-7DB5-42C1-ACD0-C4B8E33B052D}" destId="{5912A11B-EB1C-4B27-A827-CD8628A720AB}" srcOrd="0" destOrd="0" presId="urn:microsoft.com/office/officeart/2005/8/layout/radial5"/>
    <dgm:cxn modelId="{E3095BD7-D291-4E2F-A288-E773C056370C}" srcId="{380FA9C2-EB7B-47F8-A4F0-F83A0448ED6B}" destId="{15E8DB2D-49E6-4CAD-BF06-5A9C8D943605}" srcOrd="0" destOrd="0" parTransId="{4424552B-1DCE-480E-A529-69A79ECF8F62}" sibTransId="{39E7E630-C2CC-44D8-A1DF-F4F3177173FB}"/>
    <dgm:cxn modelId="{E163D14D-2A16-4E66-ADD4-F06CB2745DC4}" type="presOf" srcId="{15E8DB2D-49E6-4CAD-BF06-5A9C8D943605}" destId="{EA728458-6E85-4CD1-A026-459336EFFB24}" srcOrd="0" destOrd="0" presId="urn:microsoft.com/office/officeart/2005/8/layout/radial5"/>
    <dgm:cxn modelId="{4C877366-5CEB-4D30-B4E7-72C8C08A0FBC}" type="presOf" srcId="{A6D78F18-3169-4436-A5F2-2DD793AE6566}" destId="{942C07BA-39FE-4A89-8263-2D2F6AD27A92}" srcOrd="0" destOrd="0" presId="urn:microsoft.com/office/officeart/2005/8/layout/radial5"/>
    <dgm:cxn modelId="{832BAD51-28A9-4E27-8058-D55FD913ED9A}" srcId="{15E8DB2D-49E6-4CAD-BF06-5A9C8D943605}" destId="{DCC7C17E-7DB5-42C1-ACD0-C4B8E33B052D}" srcOrd="2" destOrd="0" parTransId="{EE98432C-33B4-44CF-844A-08D7D1B1A09B}" sibTransId="{EA9C088F-3497-4C5E-A97B-EFF106E5B6E8}"/>
    <dgm:cxn modelId="{04A010AF-39EB-4724-BB46-4003978B5805}" srcId="{15E8DB2D-49E6-4CAD-BF06-5A9C8D943605}" destId="{9621AA19-463C-4B60-988C-84D0F0EE5FBA}" srcOrd="3" destOrd="0" parTransId="{6F53B4A8-51FB-41BF-ADCA-64DF7FF8E030}" sibTransId="{1E2F9C4B-8543-405C-B1DA-031DAADB257B}"/>
    <dgm:cxn modelId="{6F8582CF-EE60-4EA1-94FF-64FDD9BAAE61}" type="presOf" srcId="{7EFCFFBA-A72D-4954-B0FB-9186740120DA}" destId="{E0CA6B66-7A47-4564-BEA4-36C3DAD22114}" srcOrd="0" destOrd="0" presId="urn:microsoft.com/office/officeart/2005/8/layout/radial5"/>
    <dgm:cxn modelId="{22FDCF2D-E2B9-4449-A3EE-6EDE12DE4C70}" type="presOf" srcId="{121FC4B8-C2AD-4147-9029-F9969CC9E12E}" destId="{CB3DB19F-B0B0-423A-958E-34D07D213627}" srcOrd="1" destOrd="0" presId="urn:microsoft.com/office/officeart/2005/8/layout/radial5"/>
    <dgm:cxn modelId="{661C5021-6283-440F-90B4-448D2788D6CE}" type="presOf" srcId="{6F53B4A8-51FB-41BF-ADCA-64DF7FF8E030}" destId="{34703C6A-6B8F-4CE4-8697-5EFBB94547B9}" srcOrd="1" destOrd="0" presId="urn:microsoft.com/office/officeart/2005/8/layout/radial5"/>
    <dgm:cxn modelId="{3DC91FA4-E5E3-467A-9229-48F52CB89CE4}" type="presOf" srcId="{121FC4B8-C2AD-4147-9029-F9969CC9E12E}" destId="{668EE37F-A2B4-480A-BBFD-BC60D3B2711B}" srcOrd="0" destOrd="0" presId="urn:microsoft.com/office/officeart/2005/8/layout/radial5"/>
    <dgm:cxn modelId="{CADDA718-052E-49A1-80BB-D1EB7E9923F5}" srcId="{15E8DB2D-49E6-4CAD-BF06-5A9C8D943605}" destId="{A6D78F18-3169-4436-A5F2-2DD793AE6566}" srcOrd="1" destOrd="0" parTransId="{121FC4B8-C2AD-4147-9029-F9969CC9E12E}" sibTransId="{ACA77BB9-7F73-4EBF-AAE9-AA9A06D30A29}"/>
    <dgm:cxn modelId="{03F53229-2305-4348-8371-A80DF9403BD1}" type="presOf" srcId="{FAF8A016-F0BD-4F0B-B0ED-E9833882F7D6}" destId="{69B8B849-0422-47EC-9A44-2795270B93BC}" srcOrd="1" destOrd="0" presId="urn:microsoft.com/office/officeart/2005/8/layout/radial5"/>
    <dgm:cxn modelId="{5BC92E8D-E32B-4500-8CAD-4FF48472F80F}" type="presOf" srcId="{EE98432C-33B4-44CF-844A-08D7D1B1A09B}" destId="{60C0A47B-FD4D-42B2-8251-A9732BC9F751}" srcOrd="0" destOrd="0" presId="urn:microsoft.com/office/officeart/2005/8/layout/radial5"/>
    <dgm:cxn modelId="{0565064A-8E5B-460E-90B4-C14A04AA02C0}" type="presOf" srcId="{380FA9C2-EB7B-47F8-A4F0-F83A0448ED6B}" destId="{8E769C83-A166-4287-8D7B-61F63F4D6675}" srcOrd="0" destOrd="0" presId="urn:microsoft.com/office/officeart/2005/8/layout/radial5"/>
    <dgm:cxn modelId="{0F6853D4-5F49-4DE7-9526-C2B24560E3ED}" srcId="{15E8DB2D-49E6-4CAD-BF06-5A9C8D943605}" destId="{7EFCFFBA-A72D-4954-B0FB-9186740120DA}" srcOrd="0" destOrd="0" parTransId="{FAF8A016-F0BD-4F0B-B0ED-E9833882F7D6}" sibTransId="{F0F29791-CD6A-4DBD-BA45-E72F556FD355}"/>
    <dgm:cxn modelId="{1A3577B0-E5A3-474F-ADD6-5F65EA9E4ABC}" type="presParOf" srcId="{8E769C83-A166-4287-8D7B-61F63F4D6675}" destId="{EA728458-6E85-4CD1-A026-459336EFFB24}" srcOrd="0" destOrd="0" presId="urn:microsoft.com/office/officeart/2005/8/layout/radial5"/>
    <dgm:cxn modelId="{8AF1C7B7-CA66-43B9-BD7B-1BB693674E77}" type="presParOf" srcId="{8E769C83-A166-4287-8D7B-61F63F4D6675}" destId="{571A5DAF-F63B-4135-B29D-E02A2ECDBB34}" srcOrd="1" destOrd="0" presId="urn:microsoft.com/office/officeart/2005/8/layout/radial5"/>
    <dgm:cxn modelId="{98EA85A3-9739-4D20-B3E2-5D4F9D1695EE}" type="presParOf" srcId="{571A5DAF-F63B-4135-B29D-E02A2ECDBB34}" destId="{69B8B849-0422-47EC-9A44-2795270B93BC}" srcOrd="0" destOrd="0" presId="urn:microsoft.com/office/officeart/2005/8/layout/radial5"/>
    <dgm:cxn modelId="{7C09F176-E350-4049-9C08-FC5539A008D2}" type="presParOf" srcId="{8E769C83-A166-4287-8D7B-61F63F4D6675}" destId="{E0CA6B66-7A47-4564-BEA4-36C3DAD22114}" srcOrd="2" destOrd="0" presId="urn:microsoft.com/office/officeart/2005/8/layout/radial5"/>
    <dgm:cxn modelId="{85593209-0E96-4FDD-9CCA-F9ACD105E114}" type="presParOf" srcId="{8E769C83-A166-4287-8D7B-61F63F4D6675}" destId="{668EE37F-A2B4-480A-BBFD-BC60D3B2711B}" srcOrd="3" destOrd="0" presId="urn:microsoft.com/office/officeart/2005/8/layout/radial5"/>
    <dgm:cxn modelId="{1837F3A6-5EB2-45AD-9125-432F8ADC0529}" type="presParOf" srcId="{668EE37F-A2B4-480A-BBFD-BC60D3B2711B}" destId="{CB3DB19F-B0B0-423A-958E-34D07D213627}" srcOrd="0" destOrd="0" presId="urn:microsoft.com/office/officeart/2005/8/layout/radial5"/>
    <dgm:cxn modelId="{6B99BFF8-E347-4354-861F-92EF20636995}" type="presParOf" srcId="{8E769C83-A166-4287-8D7B-61F63F4D6675}" destId="{942C07BA-39FE-4A89-8263-2D2F6AD27A92}" srcOrd="4" destOrd="0" presId="urn:microsoft.com/office/officeart/2005/8/layout/radial5"/>
    <dgm:cxn modelId="{B9220F45-CB83-4C94-BC22-DEADEA75D756}" type="presParOf" srcId="{8E769C83-A166-4287-8D7B-61F63F4D6675}" destId="{60C0A47B-FD4D-42B2-8251-A9732BC9F751}" srcOrd="5" destOrd="0" presId="urn:microsoft.com/office/officeart/2005/8/layout/radial5"/>
    <dgm:cxn modelId="{A643A257-AF93-4E38-9BEA-0921CAD585BA}" type="presParOf" srcId="{60C0A47B-FD4D-42B2-8251-A9732BC9F751}" destId="{6A9CDB00-543D-4B79-9A4C-C19773E07239}" srcOrd="0" destOrd="0" presId="urn:microsoft.com/office/officeart/2005/8/layout/radial5"/>
    <dgm:cxn modelId="{A8F102D1-5FEF-4E03-83E2-2899ABDFB5BF}" type="presParOf" srcId="{8E769C83-A166-4287-8D7B-61F63F4D6675}" destId="{5912A11B-EB1C-4B27-A827-CD8628A720AB}" srcOrd="6" destOrd="0" presId="urn:microsoft.com/office/officeart/2005/8/layout/radial5"/>
    <dgm:cxn modelId="{8564DDB9-C55B-44DB-8F7A-ED5323F30B2E}" type="presParOf" srcId="{8E769C83-A166-4287-8D7B-61F63F4D6675}" destId="{35F40A06-86BE-43A6-B32E-50774409976F}" srcOrd="7" destOrd="0" presId="urn:microsoft.com/office/officeart/2005/8/layout/radial5"/>
    <dgm:cxn modelId="{D6895691-ACBF-44E4-9C94-AD0BD16A913E}" type="presParOf" srcId="{35F40A06-86BE-43A6-B32E-50774409976F}" destId="{34703C6A-6B8F-4CE4-8697-5EFBB94547B9}" srcOrd="0" destOrd="0" presId="urn:microsoft.com/office/officeart/2005/8/layout/radial5"/>
    <dgm:cxn modelId="{5F6CFFF6-3AA7-40DC-B107-8156722D5080}" type="presParOf" srcId="{8E769C83-A166-4287-8D7B-61F63F4D6675}" destId="{8D32835C-F32A-43C9-8FC2-EEF5A6BD6AA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7AED2D-9954-4E5A-BFF9-29A020105B7C}" type="doc">
      <dgm:prSet loTypeId="urn:microsoft.com/office/officeart/2005/8/layout/matrix1" loCatId="matrix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5FE1FAC-269E-49EE-ACFA-1ED81E8D0404}">
      <dgm:prSet phldrT="[Text]"/>
      <dgm:spPr>
        <a:xfrm>
          <a:off x="2880359" y="1621631"/>
          <a:ext cx="2468880" cy="1081087"/>
        </a:xfrm>
        <a:prstGeom prst="roundRect">
          <a:avLst/>
        </a:prstGeom>
        <a:solidFill>
          <a:srgbClr val="438086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Мотивація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2C50F896-4B93-4D43-AE17-5214A2B58599}" type="parTrans" cxnId="{78AE6007-D972-447B-8B72-3BD216A7499C}">
      <dgm:prSet/>
      <dgm:spPr/>
      <dgm:t>
        <a:bodyPr/>
        <a:lstStyle/>
        <a:p>
          <a:endParaRPr lang="en-US"/>
        </a:p>
      </dgm:t>
    </dgm:pt>
    <dgm:pt modelId="{513B6C20-ED0B-4C22-8F6B-81D0C75949C8}" type="sibTrans" cxnId="{78AE6007-D972-447B-8B72-3BD216A7499C}">
      <dgm:prSet/>
      <dgm:spPr/>
      <dgm:t>
        <a:bodyPr/>
        <a:lstStyle/>
        <a:p>
          <a:endParaRPr lang="en-US"/>
        </a:p>
      </dgm:t>
    </dgm:pt>
    <dgm:pt modelId="{20899F00-B5CC-4E45-B117-1EBF2957900A}">
      <dgm:prSet phldrT="[Text]"/>
      <dgm:spPr>
        <a:xfrm rot="16200000">
          <a:off x="976312" y="-976312"/>
          <a:ext cx="2162175" cy="4114800"/>
        </a:xfrm>
        <a:prstGeom prst="round1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Вибір теми, обгрунтування мети й завдань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7CF3F404-52D3-4603-9D6E-7B31C32C19C6}" type="parTrans" cxnId="{2EA46010-C336-4C4D-87E5-3BA513BCE447}">
      <dgm:prSet/>
      <dgm:spPr/>
      <dgm:t>
        <a:bodyPr/>
        <a:lstStyle/>
        <a:p>
          <a:endParaRPr lang="en-US"/>
        </a:p>
      </dgm:t>
    </dgm:pt>
    <dgm:pt modelId="{04A12ED0-4599-45F4-BC35-14EEF75412D8}" type="sibTrans" cxnId="{2EA46010-C336-4C4D-87E5-3BA513BCE447}">
      <dgm:prSet/>
      <dgm:spPr/>
      <dgm:t>
        <a:bodyPr/>
        <a:lstStyle/>
        <a:p>
          <a:endParaRPr lang="en-US"/>
        </a:p>
      </dgm:t>
    </dgm:pt>
    <dgm:pt modelId="{0869571C-C37F-4619-B34C-2C06F89013A9}">
      <dgm:prSet phldrT="[Text]"/>
      <dgm:spPr>
        <a:xfrm>
          <a:off x="4114800" y="0"/>
          <a:ext cx="4114800" cy="2162175"/>
        </a:xfrm>
        <a:prstGeom prst="round1Rect">
          <a:avLst/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Вибір місця стажування 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8145099-95A4-44EB-88AB-655A26EBBCAB}" type="parTrans" cxnId="{E03127ED-772D-4115-818A-49D5120D55C9}">
      <dgm:prSet/>
      <dgm:spPr/>
      <dgm:t>
        <a:bodyPr/>
        <a:lstStyle/>
        <a:p>
          <a:endParaRPr lang="en-US"/>
        </a:p>
      </dgm:t>
    </dgm:pt>
    <dgm:pt modelId="{BF6E10B3-D08B-46A3-9CED-B15A3F385843}" type="sibTrans" cxnId="{E03127ED-772D-4115-818A-49D5120D55C9}">
      <dgm:prSet/>
      <dgm:spPr/>
      <dgm:t>
        <a:bodyPr/>
        <a:lstStyle/>
        <a:p>
          <a:endParaRPr lang="en-US"/>
        </a:p>
      </dgm:t>
    </dgm:pt>
    <dgm:pt modelId="{4173C814-57DA-4F56-B343-5A08BC6D8F7B}">
      <dgm:prSet phldrT="[Text]"/>
      <dgm:spPr>
        <a:xfrm rot="10800000">
          <a:off x="0" y="2162175"/>
          <a:ext cx="4114800" cy="2162175"/>
        </a:xfrm>
        <a:prstGeom prst="round1Rect">
          <a:avLst/>
        </a:prstGeom>
        <a:solidFill>
          <a:srgbClr val="C465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Наявна кваліфікація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CE8AC7FD-6965-4624-A880-9C00CE04BC69}" type="parTrans" cxnId="{2D856DEF-BD72-457A-B0C4-555F06FB399B}">
      <dgm:prSet/>
      <dgm:spPr/>
      <dgm:t>
        <a:bodyPr/>
        <a:lstStyle/>
        <a:p>
          <a:endParaRPr lang="en-US"/>
        </a:p>
      </dgm:t>
    </dgm:pt>
    <dgm:pt modelId="{2C1D063C-A359-4D8D-8976-3E3D5572B1DD}" type="sibTrans" cxnId="{2D856DEF-BD72-457A-B0C4-555F06FB399B}">
      <dgm:prSet/>
      <dgm:spPr/>
      <dgm:t>
        <a:bodyPr/>
        <a:lstStyle/>
        <a:p>
          <a:endParaRPr lang="en-US"/>
        </a:p>
      </dgm:t>
    </dgm:pt>
    <dgm:pt modelId="{8934658C-937F-46C0-8708-2953F26CA08D}">
      <dgm:prSet phldrT="[Text]"/>
      <dgm:spPr>
        <a:xfrm rot="5400000">
          <a:off x="5091112" y="1185862"/>
          <a:ext cx="2162175" cy="4114800"/>
        </a:xfrm>
        <a:prstGeom prst="round1Rect">
          <a:avLst/>
        </a:prstGeom>
        <a:solidFill>
          <a:srgbClr val="8B5D3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Особистісні якості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9D44956-83D0-4D0B-A3D2-BE43DC3447AA}" type="parTrans" cxnId="{2F6E285B-042E-4F30-B5E0-41355DEF5647}">
      <dgm:prSet/>
      <dgm:spPr/>
      <dgm:t>
        <a:bodyPr/>
        <a:lstStyle/>
        <a:p>
          <a:endParaRPr lang="en-US"/>
        </a:p>
      </dgm:t>
    </dgm:pt>
    <dgm:pt modelId="{D6837E12-6387-48A4-86B2-CDDF21AEC981}" type="sibTrans" cxnId="{2F6E285B-042E-4F30-B5E0-41355DEF5647}">
      <dgm:prSet/>
      <dgm:spPr/>
      <dgm:t>
        <a:bodyPr/>
        <a:lstStyle/>
        <a:p>
          <a:endParaRPr lang="en-US"/>
        </a:p>
      </dgm:t>
    </dgm:pt>
    <dgm:pt modelId="{DDCCD300-F8A7-484A-8666-EAB50DAF5D88}" type="pres">
      <dgm:prSet presAssocID="{0F7AED2D-9954-4E5A-BFF9-29A020105B7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2725B3-829C-4857-811F-536C4C41534F}" type="pres">
      <dgm:prSet presAssocID="{0F7AED2D-9954-4E5A-BFF9-29A020105B7C}" presName="matrix" presStyleCnt="0"/>
      <dgm:spPr/>
    </dgm:pt>
    <dgm:pt modelId="{345FB31D-C690-4F49-85A9-D903C9B8E650}" type="pres">
      <dgm:prSet presAssocID="{0F7AED2D-9954-4E5A-BFF9-29A020105B7C}" presName="tile1" presStyleLbl="node1" presStyleIdx="0" presStyleCnt="4"/>
      <dgm:spPr/>
      <dgm:t>
        <a:bodyPr/>
        <a:lstStyle/>
        <a:p>
          <a:endParaRPr lang="en-US"/>
        </a:p>
      </dgm:t>
    </dgm:pt>
    <dgm:pt modelId="{F3F30712-A45F-4CD9-87F6-A375BFF42EE8}" type="pres">
      <dgm:prSet presAssocID="{0F7AED2D-9954-4E5A-BFF9-29A020105B7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6A988-A427-4408-9655-1C27AE9508DA}" type="pres">
      <dgm:prSet presAssocID="{0F7AED2D-9954-4E5A-BFF9-29A020105B7C}" presName="tile2" presStyleLbl="node1" presStyleIdx="1" presStyleCnt="4" custScaleY="105347" custLinFactNeighborY="2349"/>
      <dgm:spPr/>
      <dgm:t>
        <a:bodyPr/>
        <a:lstStyle/>
        <a:p>
          <a:endParaRPr lang="en-US"/>
        </a:p>
      </dgm:t>
    </dgm:pt>
    <dgm:pt modelId="{ECD14D75-67B9-49C0-BA14-A60ABE6DCCCA}" type="pres">
      <dgm:prSet presAssocID="{0F7AED2D-9954-4E5A-BFF9-29A020105B7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74B67-ECFE-47B9-BB8B-B09AD47BABA2}" type="pres">
      <dgm:prSet presAssocID="{0F7AED2D-9954-4E5A-BFF9-29A020105B7C}" presName="tile3" presStyleLbl="node1" presStyleIdx="2" presStyleCnt="4"/>
      <dgm:spPr/>
      <dgm:t>
        <a:bodyPr/>
        <a:lstStyle/>
        <a:p>
          <a:endParaRPr lang="en-US"/>
        </a:p>
      </dgm:t>
    </dgm:pt>
    <dgm:pt modelId="{2AEC1D1B-E3CB-441F-929B-F44E71CADC7E}" type="pres">
      <dgm:prSet presAssocID="{0F7AED2D-9954-4E5A-BFF9-29A020105B7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29B7E-198B-4506-BE3C-DEB95895EFAA}" type="pres">
      <dgm:prSet presAssocID="{0F7AED2D-9954-4E5A-BFF9-29A020105B7C}" presName="tile4" presStyleLbl="node1" presStyleIdx="3" presStyleCnt="4"/>
      <dgm:spPr/>
      <dgm:t>
        <a:bodyPr/>
        <a:lstStyle/>
        <a:p>
          <a:endParaRPr lang="ru-RU"/>
        </a:p>
      </dgm:t>
    </dgm:pt>
    <dgm:pt modelId="{D58C1F03-CE90-4DA9-ADB0-5D422A59B5C9}" type="pres">
      <dgm:prSet presAssocID="{0F7AED2D-9954-4E5A-BFF9-29A020105B7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E9DCE8-80AD-4A20-A0AD-8C8C2A41BC3D}" type="pres">
      <dgm:prSet presAssocID="{0F7AED2D-9954-4E5A-BFF9-29A020105B7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D14BB2A-5537-4606-9A52-DBD9A191E3B2}" type="presOf" srcId="{4173C814-57DA-4F56-B343-5A08BC6D8F7B}" destId="{2AEC1D1B-E3CB-441F-929B-F44E71CADC7E}" srcOrd="1" destOrd="0" presId="urn:microsoft.com/office/officeart/2005/8/layout/matrix1"/>
    <dgm:cxn modelId="{E8EC85EB-52CF-4329-BA46-4BF08B1D905F}" type="presOf" srcId="{0F7AED2D-9954-4E5A-BFF9-29A020105B7C}" destId="{DDCCD300-F8A7-484A-8666-EAB50DAF5D88}" srcOrd="0" destOrd="0" presId="urn:microsoft.com/office/officeart/2005/8/layout/matrix1"/>
    <dgm:cxn modelId="{881977CB-9A6F-465A-890E-E1A4FD77EFE1}" type="presOf" srcId="{0869571C-C37F-4619-B34C-2C06F89013A9}" destId="{0E86A988-A427-4408-9655-1C27AE9508DA}" srcOrd="0" destOrd="0" presId="urn:microsoft.com/office/officeart/2005/8/layout/matrix1"/>
    <dgm:cxn modelId="{2D856DEF-BD72-457A-B0C4-555F06FB399B}" srcId="{35FE1FAC-269E-49EE-ACFA-1ED81E8D0404}" destId="{4173C814-57DA-4F56-B343-5A08BC6D8F7B}" srcOrd="2" destOrd="0" parTransId="{CE8AC7FD-6965-4624-A880-9C00CE04BC69}" sibTransId="{2C1D063C-A359-4D8D-8976-3E3D5572B1DD}"/>
    <dgm:cxn modelId="{78AE6007-D972-447B-8B72-3BD216A7499C}" srcId="{0F7AED2D-9954-4E5A-BFF9-29A020105B7C}" destId="{35FE1FAC-269E-49EE-ACFA-1ED81E8D0404}" srcOrd="0" destOrd="0" parTransId="{2C50F896-4B93-4D43-AE17-5214A2B58599}" sibTransId="{513B6C20-ED0B-4C22-8F6B-81D0C75949C8}"/>
    <dgm:cxn modelId="{2468683D-ACEC-4912-A7B2-4B81E12E37B4}" type="presOf" srcId="{0869571C-C37F-4619-B34C-2C06F89013A9}" destId="{ECD14D75-67B9-49C0-BA14-A60ABE6DCCCA}" srcOrd="1" destOrd="0" presId="urn:microsoft.com/office/officeart/2005/8/layout/matrix1"/>
    <dgm:cxn modelId="{E03127ED-772D-4115-818A-49D5120D55C9}" srcId="{35FE1FAC-269E-49EE-ACFA-1ED81E8D0404}" destId="{0869571C-C37F-4619-B34C-2C06F89013A9}" srcOrd="1" destOrd="0" parTransId="{38145099-95A4-44EB-88AB-655A26EBBCAB}" sibTransId="{BF6E10B3-D08B-46A3-9CED-B15A3F385843}"/>
    <dgm:cxn modelId="{2EA46010-C336-4C4D-87E5-3BA513BCE447}" srcId="{35FE1FAC-269E-49EE-ACFA-1ED81E8D0404}" destId="{20899F00-B5CC-4E45-B117-1EBF2957900A}" srcOrd="0" destOrd="0" parTransId="{7CF3F404-52D3-4603-9D6E-7B31C32C19C6}" sibTransId="{04A12ED0-4599-45F4-BC35-14EEF75412D8}"/>
    <dgm:cxn modelId="{A25D6018-1BD5-46D8-B277-C4175A446C63}" type="presOf" srcId="{20899F00-B5CC-4E45-B117-1EBF2957900A}" destId="{F3F30712-A45F-4CD9-87F6-A375BFF42EE8}" srcOrd="1" destOrd="0" presId="urn:microsoft.com/office/officeart/2005/8/layout/matrix1"/>
    <dgm:cxn modelId="{9555B9DB-9AA4-4F20-8D4F-291644BD6A18}" type="presOf" srcId="{35FE1FAC-269E-49EE-ACFA-1ED81E8D0404}" destId="{0EE9DCE8-80AD-4A20-A0AD-8C8C2A41BC3D}" srcOrd="0" destOrd="0" presId="urn:microsoft.com/office/officeart/2005/8/layout/matrix1"/>
    <dgm:cxn modelId="{2F6E285B-042E-4F30-B5E0-41355DEF5647}" srcId="{35FE1FAC-269E-49EE-ACFA-1ED81E8D0404}" destId="{8934658C-937F-46C0-8708-2953F26CA08D}" srcOrd="3" destOrd="0" parTransId="{69D44956-83D0-4D0B-A3D2-BE43DC3447AA}" sibTransId="{D6837E12-6387-48A4-86B2-CDDF21AEC981}"/>
    <dgm:cxn modelId="{B4A26800-6B27-4700-98EF-EBD109CC0FBC}" type="presOf" srcId="{4173C814-57DA-4F56-B343-5A08BC6D8F7B}" destId="{77374B67-ECFE-47B9-BB8B-B09AD47BABA2}" srcOrd="0" destOrd="0" presId="urn:microsoft.com/office/officeart/2005/8/layout/matrix1"/>
    <dgm:cxn modelId="{B6C31C4E-79C6-4F6F-A5DC-6D0D0EF76378}" type="presOf" srcId="{20899F00-B5CC-4E45-B117-1EBF2957900A}" destId="{345FB31D-C690-4F49-85A9-D903C9B8E650}" srcOrd="0" destOrd="0" presId="urn:microsoft.com/office/officeart/2005/8/layout/matrix1"/>
    <dgm:cxn modelId="{290CE1CF-0512-492E-BB5C-C4A5AE419B6B}" type="presOf" srcId="{8934658C-937F-46C0-8708-2953F26CA08D}" destId="{1B329B7E-198B-4506-BE3C-DEB95895EFAA}" srcOrd="0" destOrd="0" presId="urn:microsoft.com/office/officeart/2005/8/layout/matrix1"/>
    <dgm:cxn modelId="{9A070608-B5A6-4B54-ACD2-225942E5306B}" type="presOf" srcId="{8934658C-937F-46C0-8708-2953F26CA08D}" destId="{D58C1F03-CE90-4DA9-ADB0-5D422A59B5C9}" srcOrd="1" destOrd="0" presId="urn:microsoft.com/office/officeart/2005/8/layout/matrix1"/>
    <dgm:cxn modelId="{EB96EA4C-7F94-4D4A-866F-D9EB3F8B0211}" type="presParOf" srcId="{DDCCD300-F8A7-484A-8666-EAB50DAF5D88}" destId="{062725B3-829C-4857-811F-536C4C41534F}" srcOrd="0" destOrd="0" presId="urn:microsoft.com/office/officeart/2005/8/layout/matrix1"/>
    <dgm:cxn modelId="{52CC4B69-26EC-451C-A7B6-A2970776653D}" type="presParOf" srcId="{062725B3-829C-4857-811F-536C4C41534F}" destId="{345FB31D-C690-4F49-85A9-D903C9B8E650}" srcOrd="0" destOrd="0" presId="urn:microsoft.com/office/officeart/2005/8/layout/matrix1"/>
    <dgm:cxn modelId="{630FA31A-558E-406D-A77C-31F94182BF29}" type="presParOf" srcId="{062725B3-829C-4857-811F-536C4C41534F}" destId="{F3F30712-A45F-4CD9-87F6-A375BFF42EE8}" srcOrd="1" destOrd="0" presId="urn:microsoft.com/office/officeart/2005/8/layout/matrix1"/>
    <dgm:cxn modelId="{10F0EC5A-B2FE-484F-A42D-FA137EB200AB}" type="presParOf" srcId="{062725B3-829C-4857-811F-536C4C41534F}" destId="{0E86A988-A427-4408-9655-1C27AE9508DA}" srcOrd="2" destOrd="0" presId="urn:microsoft.com/office/officeart/2005/8/layout/matrix1"/>
    <dgm:cxn modelId="{C6475C03-B4D4-4CBD-BCA0-33E230CF3F98}" type="presParOf" srcId="{062725B3-829C-4857-811F-536C4C41534F}" destId="{ECD14D75-67B9-49C0-BA14-A60ABE6DCCCA}" srcOrd="3" destOrd="0" presId="urn:microsoft.com/office/officeart/2005/8/layout/matrix1"/>
    <dgm:cxn modelId="{3BD47FA5-EA33-4016-BBF8-B635EEB8678B}" type="presParOf" srcId="{062725B3-829C-4857-811F-536C4C41534F}" destId="{77374B67-ECFE-47B9-BB8B-B09AD47BABA2}" srcOrd="4" destOrd="0" presId="urn:microsoft.com/office/officeart/2005/8/layout/matrix1"/>
    <dgm:cxn modelId="{62A9C64D-9B83-465D-8763-CFD6919178B7}" type="presParOf" srcId="{062725B3-829C-4857-811F-536C4C41534F}" destId="{2AEC1D1B-E3CB-441F-929B-F44E71CADC7E}" srcOrd="5" destOrd="0" presId="urn:microsoft.com/office/officeart/2005/8/layout/matrix1"/>
    <dgm:cxn modelId="{2CAEBC01-31FA-4336-8E40-78E07B0AB4D4}" type="presParOf" srcId="{062725B3-829C-4857-811F-536C4C41534F}" destId="{1B329B7E-198B-4506-BE3C-DEB95895EFAA}" srcOrd="6" destOrd="0" presId="urn:microsoft.com/office/officeart/2005/8/layout/matrix1"/>
    <dgm:cxn modelId="{852F8A6D-340C-486E-BAA6-4B69389892D4}" type="presParOf" srcId="{062725B3-829C-4857-811F-536C4C41534F}" destId="{D58C1F03-CE90-4DA9-ADB0-5D422A59B5C9}" srcOrd="7" destOrd="0" presId="urn:microsoft.com/office/officeart/2005/8/layout/matrix1"/>
    <dgm:cxn modelId="{D8C256EE-51FD-4E3E-AD37-33CF772856C3}" type="presParOf" srcId="{DDCCD300-F8A7-484A-8666-EAB50DAF5D88}" destId="{0EE9DCE8-80AD-4A20-A0AD-8C8C2A41BC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47DA7C-EF7C-4D12-9670-A57883AF5D9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23A0624-200F-4E52-9D0B-C97786C6D895}">
      <dgm:prSet phldrT="[Text]"/>
      <dgm:spPr>
        <a:xfrm>
          <a:off x="3807897" y="237797"/>
          <a:ext cx="2209695" cy="14031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53548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Аспірант/Науковець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2DD97746-B3DD-4B44-A468-5B4C0466424C}" type="parTrans" cxnId="{EDC945C0-70CF-438E-BC8A-0AAFB8A6C4F3}">
      <dgm:prSet/>
      <dgm:spPr/>
      <dgm:t>
        <a:bodyPr/>
        <a:lstStyle/>
        <a:p>
          <a:endParaRPr lang="en-US"/>
        </a:p>
      </dgm:t>
    </dgm:pt>
    <dgm:pt modelId="{0B203A4F-799E-43E6-ACB2-B8C31634141D}" type="sibTrans" cxnId="{EDC945C0-70CF-438E-BC8A-0AAFB8A6C4F3}">
      <dgm:prSet/>
      <dgm:spPr/>
      <dgm:t>
        <a:bodyPr/>
        <a:lstStyle/>
        <a:p>
          <a:endParaRPr lang="en-US"/>
        </a:p>
      </dgm:t>
    </dgm:pt>
    <dgm:pt modelId="{812B3955-92AD-4951-84AB-839CB6EB4822}">
      <dgm:prSet phldrT="[Text]"/>
      <dgm:spPr>
        <a:xfrm>
          <a:off x="1782343" y="2283607"/>
          <a:ext cx="2209695" cy="14031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3808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Стажування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C7D9201-8C98-440B-AD9E-7B6F47B860A9}" type="parTrans" cxnId="{8B0840E2-5981-45E9-8EA3-926DFFB865FC}">
      <dgm:prSet/>
      <dgm:spPr>
        <a:xfrm>
          <a:off x="2641669" y="1407708"/>
          <a:ext cx="2025554" cy="642653"/>
        </a:xfrm>
        <a:custGeom>
          <a:avLst/>
          <a:gdLst/>
          <a:ahLst/>
          <a:cxnLst/>
          <a:rect l="0" t="0" r="0" b="0"/>
          <a:pathLst>
            <a:path>
              <a:moveTo>
                <a:pt x="2025554" y="0"/>
              </a:moveTo>
              <a:lnTo>
                <a:pt x="2025554" y="437949"/>
              </a:lnTo>
              <a:lnTo>
                <a:pt x="0" y="437949"/>
              </a:lnTo>
              <a:lnTo>
                <a:pt x="0" y="642653"/>
              </a:lnTo>
            </a:path>
          </a:pathLst>
        </a:custGeom>
        <a:noFill/>
        <a:ln w="19050" cap="flat" cmpd="sng" algn="ctr">
          <a:solidFill>
            <a:srgbClr val="43808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FB1E3C1B-66AF-4901-A13A-2D96537C31E6}" type="sibTrans" cxnId="{8B0840E2-5981-45E9-8EA3-926DFFB865FC}">
      <dgm:prSet/>
      <dgm:spPr/>
      <dgm:t>
        <a:bodyPr/>
        <a:lstStyle/>
        <a:p>
          <a:endParaRPr lang="en-US"/>
        </a:p>
      </dgm:t>
    </dgm:pt>
    <dgm:pt modelId="{13ED4F4E-CBE7-4711-9964-89CF0D9884F3}">
      <dgm:prSet phldrT="[Text]"/>
      <dgm:spPr>
        <a:xfrm>
          <a:off x="431973" y="4329417"/>
          <a:ext cx="2209695" cy="14031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Наукове: </a:t>
          </a:r>
        </a:p>
        <a:p>
          <a:r>
            <a:rPr lang="uk-U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Сертифікат про стажування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264FC01F-953F-42F4-A8D6-95BEC1B8523A}" type="parTrans" cxnId="{EDF5AFDD-30B7-499D-A13C-56E1A09DB443}">
      <dgm:prSet/>
      <dgm:spPr>
        <a:xfrm>
          <a:off x="1291299" y="3453518"/>
          <a:ext cx="1350369" cy="642653"/>
        </a:xfrm>
        <a:custGeom>
          <a:avLst/>
          <a:gdLst/>
          <a:ahLst/>
          <a:cxnLst/>
          <a:rect l="0" t="0" r="0" b="0"/>
          <a:pathLst>
            <a:path>
              <a:moveTo>
                <a:pt x="1350369" y="0"/>
              </a:moveTo>
              <a:lnTo>
                <a:pt x="1350369" y="437949"/>
              </a:lnTo>
              <a:lnTo>
                <a:pt x="0" y="437949"/>
              </a:lnTo>
              <a:lnTo>
                <a:pt x="0" y="642653"/>
              </a:lnTo>
            </a:path>
          </a:pathLst>
        </a:custGeom>
        <a:noFill/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12CD4F3-FEC4-4159-BDB7-90DA36A71D50}" type="sibTrans" cxnId="{EDF5AFDD-30B7-499D-A13C-56E1A09DB443}">
      <dgm:prSet/>
      <dgm:spPr/>
      <dgm:t>
        <a:bodyPr/>
        <a:lstStyle/>
        <a:p>
          <a:endParaRPr lang="en-US"/>
        </a:p>
      </dgm:t>
    </dgm:pt>
    <dgm:pt modelId="{80DBC16D-D09E-4766-A7C8-9F9DCB7554C2}">
      <dgm:prSet phldrT="[Text]"/>
      <dgm:spPr>
        <a:xfrm>
          <a:off x="3132712" y="4329417"/>
          <a:ext cx="2209695" cy="14031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Мовне: мовний сертифікат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5B70052-127B-41B0-AB31-54E6AF7ABE8B}" type="parTrans" cxnId="{BB43366D-608F-437F-90C6-D37C0DDF1A8A}">
      <dgm:prSet/>
      <dgm:spPr>
        <a:xfrm>
          <a:off x="2641669" y="3453518"/>
          <a:ext cx="1350369" cy="64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9"/>
              </a:lnTo>
              <a:lnTo>
                <a:pt x="1350369" y="437949"/>
              </a:lnTo>
              <a:lnTo>
                <a:pt x="1350369" y="642653"/>
              </a:lnTo>
            </a:path>
          </a:pathLst>
        </a:custGeom>
        <a:noFill/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34884AAD-06B5-42A4-AF09-C8051FB5A375}" type="sibTrans" cxnId="{BB43366D-608F-437F-90C6-D37C0DDF1A8A}">
      <dgm:prSet/>
      <dgm:spPr/>
      <dgm:t>
        <a:bodyPr/>
        <a:lstStyle/>
        <a:p>
          <a:endParaRPr lang="en-US"/>
        </a:p>
      </dgm:t>
    </dgm:pt>
    <dgm:pt modelId="{593D72B1-0D6A-44D1-A8DF-EB1E667212DF}">
      <dgm:prSet phldrT="[Text]"/>
      <dgm:spPr>
        <a:xfrm>
          <a:off x="5833452" y="2283607"/>
          <a:ext cx="2209695" cy="14031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3808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Навчання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F9BB6BD-BEEE-4E41-881F-131883E18D89}" type="parTrans" cxnId="{53A35DFF-8EB4-4114-ACF4-8D5BF128237B}">
      <dgm:prSet/>
      <dgm:spPr>
        <a:xfrm>
          <a:off x="4667223" y="1407708"/>
          <a:ext cx="2025554" cy="64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9"/>
              </a:lnTo>
              <a:lnTo>
                <a:pt x="2025554" y="437949"/>
              </a:lnTo>
              <a:lnTo>
                <a:pt x="2025554" y="642653"/>
              </a:lnTo>
            </a:path>
          </a:pathLst>
        </a:custGeom>
        <a:noFill/>
        <a:ln w="19050" cap="flat" cmpd="sng" algn="ctr">
          <a:solidFill>
            <a:srgbClr val="43808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72F08FA-3DBD-4B48-B6D7-D1B34C738E15}" type="sibTrans" cxnId="{53A35DFF-8EB4-4114-ACF4-8D5BF128237B}">
      <dgm:prSet/>
      <dgm:spPr/>
      <dgm:t>
        <a:bodyPr/>
        <a:lstStyle/>
        <a:p>
          <a:endParaRPr lang="en-US"/>
        </a:p>
      </dgm:t>
    </dgm:pt>
    <dgm:pt modelId="{C6017CF5-E25A-4149-B62A-AA5E49E31B68}">
      <dgm:prSet phldrT="[Text]"/>
      <dgm:spPr>
        <a:xfrm>
          <a:off x="5833452" y="4329417"/>
          <a:ext cx="2209695" cy="1403156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Транскрипт балів 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ECTS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8E232249-6263-4F71-A0D6-EE62DD1634CB}" type="parTrans" cxnId="{B041DD3D-68B9-4F5A-B186-2DFC2DA8A407}">
      <dgm:prSet/>
      <dgm:spPr>
        <a:xfrm>
          <a:off x="6647058" y="3453518"/>
          <a:ext cx="91440" cy="642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2653"/>
              </a:lnTo>
            </a:path>
          </a:pathLst>
        </a:custGeom>
        <a:noFill/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22AE311-8FAD-4146-A294-2582754B10B1}" type="sibTrans" cxnId="{B041DD3D-68B9-4F5A-B186-2DFC2DA8A407}">
      <dgm:prSet/>
      <dgm:spPr/>
      <dgm:t>
        <a:bodyPr/>
        <a:lstStyle/>
        <a:p>
          <a:endParaRPr lang="en-US"/>
        </a:p>
      </dgm:t>
    </dgm:pt>
    <dgm:pt modelId="{2C4F98B9-0078-4F5E-8E47-0B1E04853353}" type="pres">
      <dgm:prSet presAssocID="{5A47DA7C-EF7C-4D12-9670-A57883AF5D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CD8EA1-3B51-44B5-997F-FB64395C0129}" type="pres">
      <dgm:prSet presAssocID="{223A0624-200F-4E52-9D0B-C97786C6D895}" presName="hierRoot1" presStyleCnt="0"/>
      <dgm:spPr/>
    </dgm:pt>
    <dgm:pt modelId="{0BA1E490-46CD-4329-AA66-281C914BA2A1}" type="pres">
      <dgm:prSet presAssocID="{223A0624-200F-4E52-9D0B-C97786C6D895}" presName="composite" presStyleCnt="0"/>
      <dgm:spPr/>
    </dgm:pt>
    <dgm:pt modelId="{9C1489E6-6D62-49A2-971E-F1203CCCDFA1}" type="pres">
      <dgm:prSet presAssocID="{223A0624-200F-4E52-9D0B-C97786C6D895}" presName="background" presStyleLbl="node0" presStyleIdx="0" presStyleCnt="1"/>
      <dgm:spPr>
        <a:xfrm>
          <a:off x="3562376" y="4551"/>
          <a:ext cx="2209695" cy="1403156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2077AD43-19CA-4185-B709-A78E19561AD0}" type="pres">
      <dgm:prSet presAssocID="{223A0624-200F-4E52-9D0B-C97786C6D895}" presName="text" presStyleLbl="fgAcc0" presStyleIdx="0" presStyleCnt="1" custLinFactNeighborX="-2566" custLinFactNeighborY="2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766FB1-C255-48C1-A611-085107742430}" type="pres">
      <dgm:prSet presAssocID="{223A0624-200F-4E52-9D0B-C97786C6D895}" presName="hierChild2" presStyleCnt="0"/>
      <dgm:spPr/>
    </dgm:pt>
    <dgm:pt modelId="{10D250C8-E4F8-4677-A5F8-2F4F53792BEE}" type="pres">
      <dgm:prSet presAssocID="{AC7D9201-8C98-440B-AD9E-7B6F47B860A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3E23D807-CEBA-4BF8-B0F8-CFFAFD43B134}" type="pres">
      <dgm:prSet presAssocID="{812B3955-92AD-4951-84AB-839CB6EB4822}" presName="hierRoot2" presStyleCnt="0"/>
      <dgm:spPr/>
    </dgm:pt>
    <dgm:pt modelId="{F532DBB0-627F-4363-BD2B-57B7D58384BC}" type="pres">
      <dgm:prSet presAssocID="{812B3955-92AD-4951-84AB-839CB6EB4822}" presName="composite2" presStyleCnt="0"/>
      <dgm:spPr/>
    </dgm:pt>
    <dgm:pt modelId="{FF475DB1-618D-4754-9755-889DBF6A1468}" type="pres">
      <dgm:prSet presAssocID="{812B3955-92AD-4951-84AB-839CB6EB4822}" presName="background2" presStyleLbl="node2" presStyleIdx="0" presStyleCnt="2"/>
      <dgm:spPr>
        <a:xfrm>
          <a:off x="1536821" y="2050361"/>
          <a:ext cx="2209695" cy="1403156"/>
        </a:xfrm>
        <a:prstGeom prst="roundRect">
          <a:avLst>
            <a:gd name="adj" fmla="val 1000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B4C7B490-6457-4F2C-BFF6-587548297599}" type="pres">
      <dgm:prSet presAssocID="{812B3955-92AD-4951-84AB-839CB6EB482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E1C59A-1F4F-46FB-9E70-A5AF928A8154}" type="pres">
      <dgm:prSet presAssocID="{812B3955-92AD-4951-84AB-839CB6EB4822}" presName="hierChild3" presStyleCnt="0"/>
      <dgm:spPr/>
    </dgm:pt>
    <dgm:pt modelId="{3C0D0796-A41F-4259-A29E-887876D064D3}" type="pres">
      <dgm:prSet presAssocID="{264FC01F-953F-42F4-A8D6-95BEC1B8523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9165197-B12C-4AD5-87D7-E59A6E4E45EF}" type="pres">
      <dgm:prSet presAssocID="{13ED4F4E-CBE7-4711-9964-89CF0D9884F3}" presName="hierRoot3" presStyleCnt="0"/>
      <dgm:spPr/>
    </dgm:pt>
    <dgm:pt modelId="{D2F2D3F9-D9EE-4A8B-AA47-C30FC39EE62D}" type="pres">
      <dgm:prSet presAssocID="{13ED4F4E-CBE7-4711-9964-89CF0D9884F3}" presName="composite3" presStyleCnt="0"/>
      <dgm:spPr/>
    </dgm:pt>
    <dgm:pt modelId="{8E9775C2-50B4-4735-9F8F-6B6233F32204}" type="pres">
      <dgm:prSet presAssocID="{13ED4F4E-CBE7-4711-9964-89CF0D9884F3}" presName="background3" presStyleLbl="node3" presStyleIdx="0" presStyleCnt="3"/>
      <dgm:spPr>
        <a:xfrm>
          <a:off x="186451" y="4096171"/>
          <a:ext cx="2209695" cy="1403156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68E99B5-6CD5-4BC8-9847-10CF49532CEF}" type="pres">
      <dgm:prSet presAssocID="{13ED4F4E-CBE7-4711-9964-89CF0D9884F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7C10E-EC9F-4822-8CE6-6DF3FD831A95}" type="pres">
      <dgm:prSet presAssocID="{13ED4F4E-CBE7-4711-9964-89CF0D9884F3}" presName="hierChild4" presStyleCnt="0"/>
      <dgm:spPr/>
    </dgm:pt>
    <dgm:pt modelId="{28948DA5-9318-49F8-AF5F-E607977247FC}" type="pres">
      <dgm:prSet presAssocID="{A5B70052-127B-41B0-AB31-54E6AF7ABE8B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BE7D7A9-B3C3-4887-A96B-00155B713F3E}" type="pres">
      <dgm:prSet presAssocID="{80DBC16D-D09E-4766-A7C8-9F9DCB7554C2}" presName="hierRoot3" presStyleCnt="0"/>
      <dgm:spPr/>
    </dgm:pt>
    <dgm:pt modelId="{A50F5B74-9B13-445F-92F0-883E228A5DC5}" type="pres">
      <dgm:prSet presAssocID="{80DBC16D-D09E-4766-A7C8-9F9DCB7554C2}" presName="composite3" presStyleCnt="0"/>
      <dgm:spPr/>
    </dgm:pt>
    <dgm:pt modelId="{CDF03670-6340-4C92-B463-FF849F878402}" type="pres">
      <dgm:prSet presAssocID="{80DBC16D-D09E-4766-A7C8-9F9DCB7554C2}" presName="background3" presStyleLbl="node3" presStyleIdx="1" presStyleCnt="3"/>
      <dgm:spPr>
        <a:xfrm>
          <a:off x="2887191" y="4096171"/>
          <a:ext cx="2209695" cy="1403156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BE33EB6-9CB2-4410-AEF8-0C6582E839E3}" type="pres">
      <dgm:prSet presAssocID="{80DBC16D-D09E-4766-A7C8-9F9DCB7554C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333B06-C772-4083-A50C-EA8B3168BE45}" type="pres">
      <dgm:prSet presAssocID="{80DBC16D-D09E-4766-A7C8-9F9DCB7554C2}" presName="hierChild4" presStyleCnt="0"/>
      <dgm:spPr/>
    </dgm:pt>
    <dgm:pt modelId="{AA7A1F8A-C320-4D2B-BA3D-22B913D08FE8}" type="pres">
      <dgm:prSet presAssocID="{AF9BB6BD-BEEE-4E41-881F-131883E18D8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19EC907-95E5-46B6-8BAE-D6F8A2895656}" type="pres">
      <dgm:prSet presAssocID="{593D72B1-0D6A-44D1-A8DF-EB1E667212DF}" presName="hierRoot2" presStyleCnt="0"/>
      <dgm:spPr/>
    </dgm:pt>
    <dgm:pt modelId="{29918E3D-D184-4B91-923D-5EDC31B7EA14}" type="pres">
      <dgm:prSet presAssocID="{593D72B1-0D6A-44D1-A8DF-EB1E667212DF}" presName="composite2" presStyleCnt="0"/>
      <dgm:spPr/>
    </dgm:pt>
    <dgm:pt modelId="{5D903AC9-4598-4439-9A02-ED711F5A2573}" type="pres">
      <dgm:prSet presAssocID="{593D72B1-0D6A-44D1-A8DF-EB1E667212DF}" presName="background2" presStyleLbl="node2" presStyleIdx="1" presStyleCnt="2"/>
      <dgm:spPr>
        <a:xfrm>
          <a:off x="5587930" y="2050361"/>
          <a:ext cx="2209695" cy="1403156"/>
        </a:xfrm>
        <a:prstGeom prst="roundRect">
          <a:avLst>
            <a:gd name="adj" fmla="val 1000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65284613-DAF1-434F-BB5B-0CF26D421827}" type="pres">
      <dgm:prSet presAssocID="{593D72B1-0D6A-44D1-A8DF-EB1E667212D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9EC7D8-B7BD-415B-9913-23F2929B37CA}" type="pres">
      <dgm:prSet presAssocID="{593D72B1-0D6A-44D1-A8DF-EB1E667212DF}" presName="hierChild3" presStyleCnt="0"/>
      <dgm:spPr/>
    </dgm:pt>
    <dgm:pt modelId="{45E55FBC-4A7C-4EAB-8BDC-E39165F52638}" type="pres">
      <dgm:prSet presAssocID="{8E232249-6263-4F71-A0D6-EE62DD1634C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75FFA0EB-A475-4896-9800-49BBD4ACFAAB}" type="pres">
      <dgm:prSet presAssocID="{C6017CF5-E25A-4149-B62A-AA5E49E31B68}" presName="hierRoot3" presStyleCnt="0"/>
      <dgm:spPr/>
    </dgm:pt>
    <dgm:pt modelId="{E53D0EBB-19AF-4154-942F-648716001A47}" type="pres">
      <dgm:prSet presAssocID="{C6017CF5-E25A-4149-B62A-AA5E49E31B68}" presName="composite3" presStyleCnt="0"/>
      <dgm:spPr/>
    </dgm:pt>
    <dgm:pt modelId="{D32DBED7-73B6-494C-AC55-8E01691DEC90}" type="pres">
      <dgm:prSet presAssocID="{C6017CF5-E25A-4149-B62A-AA5E49E31B68}" presName="background3" presStyleLbl="node3" presStyleIdx="2" presStyleCnt="3"/>
      <dgm:spPr>
        <a:xfrm>
          <a:off x="5587930" y="4096171"/>
          <a:ext cx="2209695" cy="1403156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F583056-3E74-488C-A751-708A5FD9691C}" type="pres">
      <dgm:prSet presAssocID="{C6017CF5-E25A-4149-B62A-AA5E49E31B6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ABC45C-C05A-497F-A933-0A270D17CB04}" type="pres">
      <dgm:prSet presAssocID="{C6017CF5-E25A-4149-B62A-AA5E49E31B68}" presName="hierChild4" presStyleCnt="0"/>
      <dgm:spPr/>
    </dgm:pt>
  </dgm:ptLst>
  <dgm:cxnLst>
    <dgm:cxn modelId="{E82919BB-CB02-46B1-B231-6F70E0FCE76F}" type="presOf" srcId="{264FC01F-953F-42F4-A8D6-95BEC1B8523A}" destId="{3C0D0796-A41F-4259-A29E-887876D064D3}" srcOrd="0" destOrd="0" presId="urn:microsoft.com/office/officeart/2005/8/layout/hierarchy1"/>
    <dgm:cxn modelId="{EDF5AFDD-30B7-499D-A13C-56E1A09DB443}" srcId="{812B3955-92AD-4951-84AB-839CB6EB4822}" destId="{13ED4F4E-CBE7-4711-9964-89CF0D9884F3}" srcOrd="0" destOrd="0" parTransId="{264FC01F-953F-42F4-A8D6-95BEC1B8523A}" sibTransId="{312CD4F3-FEC4-4159-BDB7-90DA36A71D50}"/>
    <dgm:cxn modelId="{E2639D54-FBF8-4D75-BEDB-81B35A5FB6E5}" type="presOf" srcId="{5A47DA7C-EF7C-4D12-9670-A57883AF5D9D}" destId="{2C4F98B9-0078-4F5E-8E47-0B1E04853353}" srcOrd="0" destOrd="0" presId="urn:microsoft.com/office/officeart/2005/8/layout/hierarchy1"/>
    <dgm:cxn modelId="{F4EF50E7-F745-4F1C-A56B-43143528C578}" type="presOf" srcId="{AC7D9201-8C98-440B-AD9E-7B6F47B860A9}" destId="{10D250C8-E4F8-4677-A5F8-2F4F53792BEE}" srcOrd="0" destOrd="0" presId="urn:microsoft.com/office/officeart/2005/8/layout/hierarchy1"/>
    <dgm:cxn modelId="{B041DD3D-68B9-4F5A-B186-2DFC2DA8A407}" srcId="{593D72B1-0D6A-44D1-A8DF-EB1E667212DF}" destId="{C6017CF5-E25A-4149-B62A-AA5E49E31B68}" srcOrd="0" destOrd="0" parTransId="{8E232249-6263-4F71-A0D6-EE62DD1634CB}" sibTransId="{622AE311-8FAD-4146-A294-2582754B10B1}"/>
    <dgm:cxn modelId="{3E17AE14-67B8-4A3F-B5A1-04769CE4C467}" type="presOf" srcId="{A5B70052-127B-41B0-AB31-54E6AF7ABE8B}" destId="{28948DA5-9318-49F8-AF5F-E607977247FC}" srcOrd="0" destOrd="0" presId="urn:microsoft.com/office/officeart/2005/8/layout/hierarchy1"/>
    <dgm:cxn modelId="{C46AAEF2-3BD9-446A-B926-547E0401BC3D}" type="presOf" srcId="{AF9BB6BD-BEEE-4E41-881F-131883E18D89}" destId="{AA7A1F8A-C320-4D2B-BA3D-22B913D08FE8}" srcOrd="0" destOrd="0" presId="urn:microsoft.com/office/officeart/2005/8/layout/hierarchy1"/>
    <dgm:cxn modelId="{2232C825-603F-497D-A09A-0AD5DDC9A74E}" type="presOf" srcId="{80DBC16D-D09E-4766-A7C8-9F9DCB7554C2}" destId="{DBE33EB6-9CB2-4410-AEF8-0C6582E839E3}" srcOrd="0" destOrd="0" presId="urn:microsoft.com/office/officeart/2005/8/layout/hierarchy1"/>
    <dgm:cxn modelId="{77761DC7-2389-4174-8816-EC33AF1E8144}" type="presOf" srcId="{812B3955-92AD-4951-84AB-839CB6EB4822}" destId="{B4C7B490-6457-4F2C-BFF6-587548297599}" srcOrd="0" destOrd="0" presId="urn:microsoft.com/office/officeart/2005/8/layout/hierarchy1"/>
    <dgm:cxn modelId="{EDC945C0-70CF-438E-BC8A-0AAFB8A6C4F3}" srcId="{5A47DA7C-EF7C-4D12-9670-A57883AF5D9D}" destId="{223A0624-200F-4E52-9D0B-C97786C6D895}" srcOrd="0" destOrd="0" parTransId="{2DD97746-B3DD-4B44-A468-5B4C0466424C}" sibTransId="{0B203A4F-799E-43E6-ACB2-B8C31634141D}"/>
    <dgm:cxn modelId="{53A35DFF-8EB4-4114-ACF4-8D5BF128237B}" srcId="{223A0624-200F-4E52-9D0B-C97786C6D895}" destId="{593D72B1-0D6A-44D1-A8DF-EB1E667212DF}" srcOrd="1" destOrd="0" parTransId="{AF9BB6BD-BEEE-4E41-881F-131883E18D89}" sibTransId="{172F08FA-3DBD-4B48-B6D7-D1B34C738E15}"/>
    <dgm:cxn modelId="{154C3170-740E-497A-96E1-6468E8FAF8B7}" type="presOf" srcId="{C6017CF5-E25A-4149-B62A-AA5E49E31B68}" destId="{4F583056-3E74-488C-A751-708A5FD9691C}" srcOrd="0" destOrd="0" presId="urn:microsoft.com/office/officeart/2005/8/layout/hierarchy1"/>
    <dgm:cxn modelId="{651114ED-AB44-4FC5-BF7E-60A79A2795C0}" type="presOf" srcId="{593D72B1-0D6A-44D1-A8DF-EB1E667212DF}" destId="{65284613-DAF1-434F-BB5B-0CF26D421827}" srcOrd="0" destOrd="0" presId="urn:microsoft.com/office/officeart/2005/8/layout/hierarchy1"/>
    <dgm:cxn modelId="{E4C2557D-22A5-494F-9DCD-430A4A4310E5}" type="presOf" srcId="{13ED4F4E-CBE7-4711-9964-89CF0D9884F3}" destId="{E68E99B5-6CD5-4BC8-9847-10CF49532CEF}" srcOrd="0" destOrd="0" presId="urn:microsoft.com/office/officeart/2005/8/layout/hierarchy1"/>
    <dgm:cxn modelId="{82135DAD-8B7E-460A-8332-6CD04CB5D23D}" type="presOf" srcId="{223A0624-200F-4E52-9D0B-C97786C6D895}" destId="{2077AD43-19CA-4185-B709-A78E19561AD0}" srcOrd="0" destOrd="0" presId="urn:microsoft.com/office/officeart/2005/8/layout/hierarchy1"/>
    <dgm:cxn modelId="{8B0840E2-5981-45E9-8EA3-926DFFB865FC}" srcId="{223A0624-200F-4E52-9D0B-C97786C6D895}" destId="{812B3955-92AD-4951-84AB-839CB6EB4822}" srcOrd="0" destOrd="0" parTransId="{AC7D9201-8C98-440B-AD9E-7B6F47B860A9}" sibTransId="{FB1E3C1B-66AF-4901-A13A-2D96537C31E6}"/>
    <dgm:cxn modelId="{BB43366D-608F-437F-90C6-D37C0DDF1A8A}" srcId="{812B3955-92AD-4951-84AB-839CB6EB4822}" destId="{80DBC16D-D09E-4766-A7C8-9F9DCB7554C2}" srcOrd="1" destOrd="0" parTransId="{A5B70052-127B-41B0-AB31-54E6AF7ABE8B}" sibTransId="{34884AAD-06B5-42A4-AF09-C8051FB5A375}"/>
    <dgm:cxn modelId="{E6F1298B-366F-4829-837E-2E7E498DCBCC}" type="presOf" srcId="{8E232249-6263-4F71-A0D6-EE62DD1634CB}" destId="{45E55FBC-4A7C-4EAB-8BDC-E39165F52638}" srcOrd="0" destOrd="0" presId="urn:microsoft.com/office/officeart/2005/8/layout/hierarchy1"/>
    <dgm:cxn modelId="{A58CEBE5-40B3-4392-AA23-48270080A125}" type="presParOf" srcId="{2C4F98B9-0078-4F5E-8E47-0B1E04853353}" destId="{A5CD8EA1-3B51-44B5-997F-FB64395C0129}" srcOrd="0" destOrd="0" presId="urn:microsoft.com/office/officeart/2005/8/layout/hierarchy1"/>
    <dgm:cxn modelId="{1FBF0E02-FB42-48DF-A55A-4DC7F9CEECC1}" type="presParOf" srcId="{A5CD8EA1-3B51-44B5-997F-FB64395C0129}" destId="{0BA1E490-46CD-4329-AA66-281C914BA2A1}" srcOrd="0" destOrd="0" presId="urn:microsoft.com/office/officeart/2005/8/layout/hierarchy1"/>
    <dgm:cxn modelId="{76D9CFAF-BA3E-4B16-8E03-9D4462BFD736}" type="presParOf" srcId="{0BA1E490-46CD-4329-AA66-281C914BA2A1}" destId="{9C1489E6-6D62-49A2-971E-F1203CCCDFA1}" srcOrd="0" destOrd="0" presId="urn:microsoft.com/office/officeart/2005/8/layout/hierarchy1"/>
    <dgm:cxn modelId="{48C77BDB-F8CB-458E-A158-5284BD26B3AB}" type="presParOf" srcId="{0BA1E490-46CD-4329-AA66-281C914BA2A1}" destId="{2077AD43-19CA-4185-B709-A78E19561AD0}" srcOrd="1" destOrd="0" presId="urn:microsoft.com/office/officeart/2005/8/layout/hierarchy1"/>
    <dgm:cxn modelId="{47DF26D5-8340-4CAE-A3B8-6168BD4CB64B}" type="presParOf" srcId="{A5CD8EA1-3B51-44B5-997F-FB64395C0129}" destId="{FE766FB1-C255-48C1-A611-085107742430}" srcOrd="1" destOrd="0" presId="urn:microsoft.com/office/officeart/2005/8/layout/hierarchy1"/>
    <dgm:cxn modelId="{C40B824B-E029-46FF-9D36-7CF2814D464D}" type="presParOf" srcId="{FE766FB1-C255-48C1-A611-085107742430}" destId="{10D250C8-E4F8-4677-A5F8-2F4F53792BEE}" srcOrd="0" destOrd="0" presId="urn:microsoft.com/office/officeart/2005/8/layout/hierarchy1"/>
    <dgm:cxn modelId="{E3C2568E-477D-4CFF-873F-2A22FA02661B}" type="presParOf" srcId="{FE766FB1-C255-48C1-A611-085107742430}" destId="{3E23D807-CEBA-4BF8-B0F8-CFFAFD43B134}" srcOrd="1" destOrd="0" presId="urn:microsoft.com/office/officeart/2005/8/layout/hierarchy1"/>
    <dgm:cxn modelId="{B26ABFC6-99FA-4304-9FC2-85E57CFD7E74}" type="presParOf" srcId="{3E23D807-CEBA-4BF8-B0F8-CFFAFD43B134}" destId="{F532DBB0-627F-4363-BD2B-57B7D58384BC}" srcOrd="0" destOrd="0" presId="urn:microsoft.com/office/officeart/2005/8/layout/hierarchy1"/>
    <dgm:cxn modelId="{801EA795-F234-4870-A505-7721479AC2E0}" type="presParOf" srcId="{F532DBB0-627F-4363-BD2B-57B7D58384BC}" destId="{FF475DB1-618D-4754-9755-889DBF6A1468}" srcOrd="0" destOrd="0" presId="urn:microsoft.com/office/officeart/2005/8/layout/hierarchy1"/>
    <dgm:cxn modelId="{CF5BD7CA-DA2B-4630-B25C-F26C306BA804}" type="presParOf" srcId="{F532DBB0-627F-4363-BD2B-57B7D58384BC}" destId="{B4C7B490-6457-4F2C-BFF6-587548297599}" srcOrd="1" destOrd="0" presId="urn:microsoft.com/office/officeart/2005/8/layout/hierarchy1"/>
    <dgm:cxn modelId="{FBE684F4-7E58-4DE6-8EEB-166793BA7380}" type="presParOf" srcId="{3E23D807-CEBA-4BF8-B0F8-CFFAFD43B134}" destId="{7FE1C59A-1F4F-46FB-9E70-A5AF928A8154}" srcOrd="1" destOrd="0" presId="urn:microsoft.com/office/officeart/2005/8/layout/hierarchy1"/>
    <dgm:cxn modelId="{DCD2B5F6-AC56-44EB-8E92-E5E663EEB58C}" type="presParOf" srcId="{7FE1C59A-1F4F-46FB-9E70-A5AF928A8154}" destId="{3C0D0796-A41F-4259-A29E-887876D064D3}" srcOrd="0" destOrd="0" presId="urn:microsoft.com/office/officeart/2005/8/layout/hierarchy1"/>
    <dgm:cxn modelId="{CFDBE88C-EFC3-4871-AE4A-EEAF2B2D79DB}" type="presParOf" srcId="{7FE1C59A-1F4F-46FB-9E70-A5AF928A8154}" destId="{19165197-B12C-4AD5-87D7-E59A6E4E45EF}" srcOrd="1" destOrd="0" presId="urn:microsoft.com/office/officeart/2005/8/layout/hierarchy1"/>
    <dgm:cxn modelId="{A474E133-9F56-4C10-BA8A-04C0C1FBBDEA}" type="presParOf" srcId="{19165197-B12C-4AD5-87D7-E59A6E4E45EF}" destId="{D2F2D3F9-D9EE-4A8B-AA47-C30FC39EE62D}" srcOrd="0" destOrd="0" presId="urn:microsoft.com/office/officeart/2005/8/layout/hierarchy1"/>
    <dgm:cxn modelId="{0A43584A-631B-4FAB-841E-AF8A30BD992E}" type="presParOf" srcId="{D2F2D3F9-D9EE-4A8B-AA47-C30FC39EE62D}" destId="{8E9775C2-50B4-4735-9F8F-6B6233F32204}" srcOrd="0" destOrd="0" presId="urn:microsoft.com/office/officeart/2005/8/layout/hierarchy1"/>
    <dgm:cxn modelId="{2E6655C5-262E-46CC-8B35-E979676AEF1B}" type="presParOf" srcId="{D2F2D3F9-D9EE-4A8B-AA47-C30FC39EE62D}" destId="{E68E99B5-6CD5-4BC8-9847-10CF49532CEF}" srcOrd="1" destOrd="0" presId="urn:microsoft.com/office/officeart/2005/8/layout/hierarchy1"/>
    <dgm:cxn modelId="{9DB91288-6951-4B26-A845-9EEBF1FE1B1A}" type="presParOf" srcId="{19165197-B12C-4AD5-87D7-E59A6E4E45EF}" destId="{4407C10E-EC9F-4822-8CE6-6DF3FD831A95}" srcOrd="1" destOrd="0" presId="urn:microsoft.com/office/officeart/2005/8/layout/hierarchy1"/>
    <dgm:cxn modelId="{82B21395-1D8C-447E-8164-68069A20A964}" type="presParOf" srcId="{7FE1C59A-1F4F-46FB-9E70-A5AF928A8154}" destId="{28948DA5-9318-49F8-AF5F-E607977247FC}" srcOrd="2" destOrd="0" presId="urn:microsoft.com/office/officeart/2005/8/layout/hierarchy1"/>
    <dgm:cxn modelId="{C4064264-EF2A-4ADE-88FC-60BACE6A5FBE}" type="presParOf" srcId="{7FE1C59A-1F4F-46FB-9E70-A5AF928A8154}" destId="{DBE7D7A9-B3C3-4887-A96B-00155B713F3E}" srcOrd="3" destOrd="0" presId="urn:microsoft.com/office/officeart/2005/8/layout/hierarchy1"/>
    <dgm:cxn modelId="{580FE7E7-8296-469C-A392-D013400BA8D7}" type="presParOf" srcId="{DBE7D7A9-B3C3-4887-A96B-00155B713F3E}" destId="{A50F5B74-9B13-445F-92F0-883E228A5DC5}" srcOrd="0" destOrd="0" presId="urn:microsoft.com/office/officeart/2005/8/layout/hierarchy1"/>
    <dgm:cxn modelId="{8B7AA451-F056-42CB-BC41-9AED2EAD52F7}" type="presParOf" srcId="{A50F5B74-9B13-445F-92F0-883E228A5DC5}" destId="{CDF03670-6340-4C92-B463-FF849F878402}" srcOrd="0" destOrd="0" presId="urn:microsoft.com/office/officeart/2005/8/layout/hierarchy1"/>
    <dgm:cxn modelId="{B0BE3407-84DC-4F34-829D-B5987E78BD1C}" type="presParOf" srcId="{A50F5B74-9B13-445F-92F0-883E228A5DC5}" destId="{DBE33EB6-9CB2-4410-AEF8-0C6582E839E3}" srcOrd="1" destOrd="0" presId="urn:microsoft.com/office/officeart/2005/8/layout/hierarchy1"/>
    <dgm:cxn modelId="{D39B95CF-CA39-4792-88BC-BDEE875E5E5A}" type="presParOf" srcId="{DBE7D7A9-B3C3-4887-A96B-00155B713F3E}" destId="{B2333B06-C772-4083-A50C-EA8B3168BE45}" srcOrd="1" destOrd="0" presId="urn:microsoft.com/office/officeart/2005/8/layout/hierarchy1"/>
    <dgm:cxn modelId="{F2EC5E40-2166-4354-A55C-97C3B0D665E1}" type="presParOf" srcId="{FE766FB1-C255-48C1-A611-085107742430}" destId="{AA7A1F8A-C320-4D2B-BA3D-22B913D08FE8}" srcOrd="2" destOrd="0" presId="urn:microsoft.com/office/officeart/2005/8/layout/hierarchy1"/>
    <dgm:cxn modelId="{900BE3A6-DFF0-46E3-85FB-87D28110D4BE}" type="presParOf" srcId="{FE766FB1-C255-48C1-A611-085107742430}" destId="{119EC907-95E5-46B6-8BAE-D6F8A2895656}" srcOrd="3" destOrd="0" presId="urn:microsoft.com/office/officeart/2005/8/layout/hierarchy1"/>
    <dgm:cxn modelId="{429209AA-B568-41C9-AD49-33A2D45E3DBB}" type="presParOf" srcId="{119EC907-95E5-46B6-8BAE-D6F8A2895656}" destId="{29918E3D-D184-4B91-923D-5EDC31B7EA14}" srcOrd="0" destOrd="0" presId="urn:microsoft.com/office/officeart/2005/8/layout/hierarchy1"/>
    <dgm:cxn modelId="{4A46C12D-A822-4DDD-8CC2-7FD9E569FCED}" type="presParOf" srcId="{29918E3D-D184-4B91-923D-5EDC31B7EA14}" destId="{5D903AC9-4598-4439-9A02-ED711F5A2573}" srcOrd="0" destOrd="0" presId="urn:microsoft.com/office/officeart/2005/8/layout/hierarchy1"/>
    <dgm:cxn modelId="{B4BF337B-73A8-4D13-BE82-F794E53ED2F7}" type="presParOf" srcId="{29918E3D-D184-4B91-923D-5EDC31B7EA14}" destId="{65284613-DAF1-434F-BB5B-0CF26D421827}" srcOrd="1" destOrd="0" presId="urn:microsoft.com/office/officeart/2005/8/layout/hierarchy1"/>
    <dgm:cxn modelId="{FFB57B93-CBF0-4AE0-9E5C-52BCB2C16EC9}" type="presParOf" srcId="{119EC907-95E5-46B6-8BAE-D6F8A2895656}" destId="{BC9EC7D8-B7BD-415B-9913-23F2929B37CA}" srcOrd="1" destOrd="0" presId="urn:microsoft.com/office/officeart/2005/8/layout/hierarchy1"/>
    <dgm:cxn modelId="{DC752919-9B31-4C76-A66F-5D884E2D97C8}" type="presParOf" srcId="{BC9EC7D8-B7BD-415B-9913-23F2929B37CA}" destId="{45E55FBC-4A7C-4EAB-8BDC-E39165F52638}" srcOrd="0" destOrd="0" presId="urn:microsoft.com/office/officeart/2005/8/layout/hierarchy1"/>
    <dgm:cxn modelId="{931BFF85-4F17-4C50-AF15-D1881645D9B2}" type="presParOf" srcId="{BC9EC7D8-B7BD-415B-9913-23F2929B37CA}" destId="{75FFA0EB-A475-4896-9800-49BBD4ACFAAB}" srcOrd="1" destOrd="0" presId="urn:microsoft.com/office/officeart/2005/8/layout/hierarchy1"/>
    <dgm:cxn modelId="{1C0342B1-F61D-48F1-B219-A0A26042016D}" type="presParOf" srcId="{75FFA0EB-A475-4896-9800-49BBD4ACFAAB}" destId="{E53D0EBB-19AF-4154-942F-648716001A47}" srcOrd="0" destOrd="0" presId="urn:microsoft.com/office/officeart/2005/8/layout/hierarchy1"/>
    <dgm:cxn modelId="{90FD9F30-FA52-43BF-8140-13964CCF8C64}" type="presParOf" srcId="{E53D0EBB-19AF-4154-942F-648716001A47}" destId="{D32DBED7-73B6-494C-AC55-8E01691DEC90}" srcOrd="0" destOrd="0" presId="urn:microsoft.com/office/officeart/2005/8/layout/hierarchy1"/>
    <dgm:cxn modelId="{47340D23-5F04-48E2-A331-418A79AD777F}" type="presParOf" srcId="{E53D0EBB-19AF-4154-942F-648716001A47}" destId="{4F583056-3E74-488C-A751-708A5FD9691C}" srcOrd="1" destOrd="0" presId="urn:microsoft.com/office/officeart/2005/8/layout/hierarchy1"/>
    <dgm:cxn modelId="{CC9D58D7-3D0D-45B4-ADE9-EE6CF4809342}" type="presParOf" srcId="{75FFA0EB-A475-4896-9800-49BBD4ACFAAB}" destId="{A3ABC45C-C05A-497F-A933-0A270D17CB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9D8AD-2378-4610-9DFB-9BCBE079C3AD}">
      <dsp:nvSpPr>
        <dsp:cNvPr id="0" name=""/>
        <dsp:cNvSpPr/>
      </dsp:nvSpPr>
      <dsp:spPr>
        <a:xfrm>
          <a:off x="1259" y="7855"/>
          <a:ext cx="5488223" cy="843333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Академічна мобільність</a:t>
          </a:r>
          <a:endParaRPr lang="en-US" sz="36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5959" y="32555"/>
        <a:ext cx="5438823" cy="793933"/>
      </dsp:txXfrm>
    </dsp:sp>
    <dsp:sp modelId="{A495A0F8-AF65-4CA9-9917-4FECC0BB2D35}">
      <dsp:nvSpPr>
        <dsp:cNvPr id="0" name=""/>
        <dsp:cNvSpPr/>
      </dsp:nvSpPr>
      <dsp:spPr>
        <a:xfrm>
          <a:off x="629" y="915938"/>
          <a:ext cx="3585077" cy="843333"/>
        </a:xfrm>
        <a:prstGeom prst="roundRect">
          <a:avLst>
            <a:gd name="adj" fmla="val 1000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Міжнародна</a:t>
          </a:r>
          <a:endParaRPr lang="en-US" sz="2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5329" y="940638"/>
        <a:ext cx="3535677" cy="793933"/>
      </dsp:txXfrm>
    </dsp:sp>
    <dsp:sp modelId="{BC75038A-81C3-4FB0-BF8B-313D89FC67F1}">
      <dsp:nvSpPr>
        <dsp:cNvPr id="0" name=""/>
        <dsp:cNvSpPr/>
      </dsp:nvSpPr>
      <dsp:spPr>
        <a:xfrm>
          <a:off x="629" y="1831471"/>
          <a:ext cx="1755669" cy="843333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Ступенева</a:t>
          </a:r>
          <a:endParaRPr lang="en-US" sz="2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5329" y="1856171"/>
        <a:ext cx="1706269" cy="793933"/>
      </dsp:txXfrm>
    </dsp:sp>
    <dsp:sp modelId="{DE116798-8E7C-4EAA-B2E6-3DFCC13B90F3}">
      <dsp:nvSpPr>
        <dsp:cNvPr id="0" name=""/>
        <dsp:cNvSpPr/>
      </dsp:nvSpPr>
      <dsp:spPr>
        <a:xfrm>
          <a:off x="629" y="2747004"/>
          <a:ext cx="1755669" cy="843333"/>
        </a:xfrm>
        <a:prstGeom prst="roundRect">
          <a:avLst>
            <a:gd name="adj" fmla="val 10000"/>
          </a:avLst>
        </a:prstGeom>
        <a:solidFill>
          <a:srgbClr val="C465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Бакалавр, магістр</a:t>
          </a:r>
          <a:endParaRPr lang="en-US" sz="15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25329" y="2771704"/>
        <a:ext cx="1706269" cy="793933"/>
      </dsp:txXfrm>
    </dsp:sp>
    <dsp:sp modelId="{98C7A432-4573-475F-9453-68989B853289}">
      <dsp:nvSpPr>
        <dsp:cNvPr id="0" name=""/>
        <dsp:cNvSpPr/>
      </dsp:nvSpPr>
      <dsp:spPr>
        <a:xfrm>
          <a:off x="1830037" y="1831471"/>
          <a:ext cx="1755669" cy="843333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Кредитна</a:t>
          </a:r>
          <a:endParaRPr lang="en-US" sz="2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854737" y="1856171"/>
        <a:ext cx="1706269" cy="793933"/>
      </dsp:txXfrm>
    </dsp:sp>
    <dsp:sp modelId="{5325671F-0792-4526-BB01-27BC609D9F18}">
      <dsp:nvSpPr>
        <dsp:cNvPr id="0" name=""/>
        <dsp:cNvSpPr/>
      </dsp:nvSpPr>
      <dsp:spPr>
        <a:xfrm>
          <a:off x="1830037" y="2747004"/>
          <a:ext cx="1755669" cy="843333"/>
        </a:xfrm>
        <a:prstGeom prst="roundRect">
          <a:avLst>
            <a:gd name="adj" fmla="val 10000"/>
          </a:avLst>
        </a:prstGeom>
        <a:solidFill>
          <a:srgbClr val="C465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Бакалавр, магістр, аспіпант, докторант</a:t>
          </a:r>
          <a:endParaRPr lang="en-US" sz="15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854737" y="2771704"/>
        <a:ext cx="1706269" cy="793933"/>
      </dsp:txXfrm>
    </dsp:sp>
    <dsp:sp modelId="{8B526033-2EA8-4504-AF88-31BBA33E349B}">
      <dsp:nvSpPr>
        <dsp:cNvPr id="0" name=""/>
        <dsp:cNvSpPr/>
      </dsp:nvSpPr>
      <dsp:spPr>
        <a:xfrm>
          <a:off x="3733183" y="915938"/>
          <a:ext cx="1755669" cy="843333"/>
        </a:xfrm>
        <a:prstGeom prst="roundRect">
          <a:avLst>
            <a:gd name="adj" fmla="val 1000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Внутрішня</a:t>
          </a:r>
          <a:endParaRPr lang="en-US" sz="2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57883" y="940638"/>
        <a:ext cx="1706269" cy="793933"/>
      </dsp:txXfrm>
    </dsp:sp>
    <dsp:sp modelId="{CAFCA2FF-841D-422D-BC2C-4E140E2AB4D8}">
      <dsp:nvSpPr>
        <dsp:cNvPr id="0" name=""/>
        <dsp:cNvSpPr/>
      </dsp:nvSpPr>
      <dsp:spPr>
        <a:xfrm>
          <a:off x="3733183" y="1831471"/>
          <a:ext cx="1755669" cy="843333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Кредитна</a:t>
          </a:r>
          <a:endParaRPr lang="en-US" sz="2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57883" y="1856171"/>
        <a:ext cx="1706269" cy="793933"/>
      </dsp:txXfrm>
    </dsp:sp>
    <dsp:sp modelId="{A179EFD7-9961-444C-B738-6A6131FF7A34}">
      <dsp:nvSpPr>
        <dsp:cNvPr id="0" name=""/>
        <dsp:cNvSpPr/>
      </dsp:nvSpPr>
      <dsp:spPr>
        <a:xfrm>
          <a:off x="3733183" y="2747004"/>
          <a:ext cx="1755669" cy="843333"/>
        </a:xfrm>
        <a:prstGeom prst="roundRect">
          <a:avLst>
            <a:gd name="adj" fmla="val 10000"/>
          </a:avLst>
        </a:prstGeom>
        <a:solidFill>
          <a:srgbClr val="C465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Бакалавр, магістр, аспірант, докторант</a:t>
          </a:r>
          <a:endParaRPr lang="en-US" sz="15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757883" y="2771704"/>
        <a:ext cx="1706269" cy="793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28458-6E85-4CD1-A026-459336EFFB24}">
      <dsp:nvSpPr>
        <dsp:cNvPr id="0" name=""/>
        <dsp:cNvSpPr/>
      </dsp:nvSpPr>
      <dsp:spPr>
        <a:xfrm>
          <a:off x="3788313" y="2013546"/>
          <a:ext cx="1434367" cy="1434367"/>
        </a:xfrm>
        <a:prstGeom prst="ellipse">
          <a:avLst/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998371" y="2223604"/>
        <a:ext cx="1014251" cy="1014251"/>
      </dsp:txXfrm>
    </dsp:sp>
    <dsp:sp modelId="{571A5DAF-F63B-4135-B29D-E02A2ECDBB34}">
      <dsp:nvSpPr>
        <dsp:cNvPr id="0" name=""/>
        <dsp:cNvSpPr/>
      </dsp:nvSpPr>
      <dsp:spPr>
        <a:xfrm rot="16200000">
          <a:off x="4352947" y="1490508"/>
          <a:ext cx="305100" cy="487684"/>
        </a:xfrm>
        <a:prstGeom prst="rightArrow">
          <a:avLst>
            <a:gd name="adj1" fmla="val 60000"/>
            <a:gd name="adj2" fmla="val 5000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398712" y="1633810"/>
        <a:ext cx="213570" cy="292610"/>
      </dsp:txXfrm>
    </dsp:sp>
    <dsp:sp modelId="{E0CA6B66-7A47-4564-BEA4-36C3DAD22114}">
      <dsp:nvSpPr>
        <dsp:cNvPr id="0" name=""/>
        <dsp:cNvSpPr/>
      </dsp:nvSpPr>
      <dsp:spPr>
        <a:xfrm>
          <a:off x="3788313" y="3518"/>
          <a:ext cx="1434367" cy="1434367"/>
        </a:xfrm>
        <a:prstGeom prst="ellipse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Erasmus</a:t>
          </a:r>
          <a:r>
            <a:rPr lang="uk-UA" sz="14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+</a:t>
          </a:r>
          <a:endParaRPr lang="en-US" sz="1400" kern="1200" dirty="0" smtClean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KA1</a:t>
          </a:r>
          <a:endParaRPr lang="en-US" sz="14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998371" y="213576"/>
        <a:ext cx="1014251" cy="1014251"/>
      </dsp:txXfrm>
    </dsp:sp>
    <dsp:sp modelId="{668EE37F-A2B4-480A-BBFD-BC60D3B2711B}">
      <dsp:nvSpPr>
        <dsp:cNvPr id="0" name=""/>
        <dsp:cNvSpPr/>
      </dsp:nvSpPr>
      <dsp:spPr>
        <a:xfrm>
          <a:off x="5349326" y="2486888"/>
          <a:ext cx="305100" cy="487684"/>
        </a:xfrm>
        <a:prstGeom prst="rightArrow">
          <a:avLst>
            <a:gd name="adj1" fmla="val 60000"/>
            <a:gd name="adj2" fmla="val 5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5349326" y="2584425"/>
        <a:ext cx="213570" cy="292610"/>
      </dsp:txXfrm>
    </dsp:sp>
    <dsp:sp modelId="{942C07BA-39FE-4A89-8263-2D2F6AD27A92}">
      <dsp:nvSpPr>
        <dsp:cNvPr id="0" name=""/>
        <dsp:cNvSpPr/>
      </dsp:nvSpPr>
      <dsp:spPr>
        <a:xfrm>
          <a:off x="5798341" y="2013546"/>
          <a:ext cx="1434367" cy="1434367"/>
        </a:xfrm>
        <a:prstGeom prst="ellipse">
          <a:avLst/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Програми посольств країн ЄС</a:t>
          </a:r>
          <a:endParaRPr lang="en-US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6008399" y="2223604"/>
        <a:ext cx="1014251" cy="1014251"/>
      </dsp:txXfrm>
    </dsp:sp>
    <dsp:sp modelId="{60C0A47B-FD4D-42B2-8251-A9732BC9F751}">
      <dsp:nvSpPr>
        <dsp:cNvPr id="0" name=""/>
        <dsp:cNvSpPr/>
      </dsp:nvSpPr>
      <dsp:spPr>
        <a:xfrm rot="5400000">
          <a:off x="4352947" y="3483267"/>
          <a:ext cx="305100" cy="487684"/>
        </a:xfrm>
        <a:prstGeom prst="rightArrow">
          <a:avLst>
            <a:gd name="adj1" fmla="val 60000"/>
            <a:gd name="adj2" fmla="val 50000"/>
          </a:avLst>
        </a:prstGeom>
        <a:solidFill>
          <a:srgbClr val="C4652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398712" y="3535039"/>
        <a:ext cx="213570" cy="292610"/>
      </dsp:txXfrm>
    </dsp:sp>
    <dsp:sp modelId="{5912A11B-EB1C-4B27-A827-CD8628A720AB}">
      <dsp:nvSpPr>
        <dsp:cNvPr id="0" name=""/>
        <dsp:cNvSpPr/>
      </dsp:nvSpPr>
      <dsp:spPr>
        <a:xfrm>
          <a:off x="3788313" y="4023574"/>
          <a:ext cx="1434367" cy="1434367"/>
        </a:xfrm>
        <a:prstGeom prst="ellipse">
          <a:avLst/>
        </a:prstGeom>
        <a:solidFill>
          <a:srgbClr val="C465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Програма</a:t>
          </a: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</a:t>
          </a:r>
          <a:r>
            <a:rPr lang="ru-RU" sz="1200" kern="1200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академiчних</a:t>
          </a: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</a:t>
          </a:r>
          <a:r>
            <a:rPr lang="ru-RU" sz="1200" kern="1200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обмiнiв</a:t>
          </a: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</a:t>
          </a:r>
          <a:r>
            <a:rPr lang="ru-RU" sz="1200" kern="1200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iменi</a:t>
          </a: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</a:t>
          </a:r>
          <a:r>
            <a:rPr lang="ru-RU" sz="1200" kern="1200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Фулбрайта</a:t>
          </a:r>
          <a:r>
            <a:rPr lang="ru-RU" sz="12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 в </a:t>
          </a:r>
          <a:r>
            <a:rPr lang="ru-RU" sz="1200" kern="1200" dirty="0" err="1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Українi</a:t>
          </a:r>
          <a:endParaRPr lang="en-US" sz="12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998371" y="4233632"/>
        <a:ext cx="1014251" cy="1014251"/>
      </dsp:txXfrm>
    </dsp:sp>
    <dsp:sp modelId="{35F40A06-86BE-43A6-B32E-50774409976F}">
      <dsp:nvSpPr>
        <dsp:cNvPr id="0" name=""/>
        <dsp:cNvSpPr/>
      </dsp:nvSpPr>
      <dsp:spPr>
        <a:xfrm rot="10800000">
          <a:off x="3356568" y="2486888"/>
          <a:ext cx="305100" cy="487684"/>
        </a:xfrm>
        <a:prstGeom prst="rightArrow">
          <a:avLst>
            <a:gd name="adj1" fmla="val 60000"/>
            <a:gd name="adj2" fmla="val 50000"/>
          </a:avLst>
        </a:prstGeom>
        <a:solidFill>
          <a:srgbClr val="8B5D3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 rot="10800000">
        <a:off x="3448098" y="2584425"/>
        <a:ext cx="213570" cy="292610"/>
      </dsp:txXfrm>
    </dsp:sp>
    <dsp:sp modelId="{8D32835C-F32A-43C9-8FC2-EEF5A6BD6AAD}">
      <dsp:nvSpPr>
        <dsp:cNvPr id="0" name=""/>
        <dsp:cNvSpPr/>
      </dsp:nvSpPr>
      <dsp:spPr>
        <a:xfrm>
          <a:off x="1778285" y="2013546"/>
          <a:ext cx="1434367" cy="1434367"/>
        </a:xfrm>
        <a:prstGeom prst="ellipse">
          <a:avLst/>
        </a:prstGeom>
        <a:solidFill>
          <a:srgbClr val="8B5D3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DAAD: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Німеччина</a:t>
          </a:r>
          <a:endParaRPr lang="en-US" sz="14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988343" y="2223604"/>
        <a:ext cx="1014251" cy="1014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FB31D-C690-4F49-85A9-D903C9B8E650}">
      <dsp:nvSpPr>
        <dsp:cNvPr id="0" name=""/>
        <dsp:cNvSpPr/>
      </dsp:nvSpPr>
      <dsp:spPr>
        <a:xfrm rot="16200000">
          <a:off x="1050620" y="-1026672"/>
          <a:ext cx="1791464" cy="3892704"/>
        </a:xfrm>
        <a:prstGeom prst="round1Rect">
          <a:avLst/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Вибір теми, обгрунтування мети й завдань</a:t>
          </a:r>
          <a:endParaRPr lang="en-US" sz="24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 rot="5400000">
        <a:off x="1" y="89536"/>
        <a:ext cx="3892704" cy="1278009"/>
      </dsp:txXfrm>
    </dsp:sp>
    <dsp:sp modelId="{0E86A988-A427-4408-9655-1C27AE9508DA}">
      <dsp:nvSpPr>
        <dsp:cNvPr id="0" name=""/>
        <dsp:cNvSpPr/>
      </dsp:nvSpPr>
      <dsp:spPr>
        <a:xfrm>
          <a:off x="3892704" y="18134"/>
          <a:ext cx="3892704" cy="1887253"/>
        </a:xfrm>
        <a:prstGeom prst="round1Rect">
          <a:avLst/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Вибір місця стажування </a:t>
          </a:r>
          <a:endParaRPr lang="en-US" sz="24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892704" y="18134"/>
        <a:ext cx="3823608" cy="1415440"/>
      </dsp:txXfrm>
    </dsp:sp>
    <dsp:sp modelId="{77374B67-ECFE-47B9-BB8B-B09AD47BABA2}">
      <dsp:nvSpPr>
        <dsp:cNvPr id="0" name=""/>
        <dsp:cNvSpPr/>
      </dsp:nvSpPr>
      <dsp:spPr>
        <a:xfrm rot="10800000">
          <a:off x="0" y="1815411"/>
          <a:ext cx="3892704" cy="1791464"/>
        </a:xfrm>
        <a:prstGeom prst="round1Rect">
          <a:avLst/>
        </a:prstGeom>
        <a:solidFill>
          <a:srgbClr val="C465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Наявна кваліфікація</a:t>
          </a:r>
          <a:endParaRPr lang="en-US" sz="24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 rot="10800000">
        <a:off x="65589" y="2263277"/>
        <a:ext cx="3827115" cy="1343598"/>
      </dsp:txXfrm>
    </dsp:sp>
    <dsp:sp modelId="{1B329B7E-198B-4506-BE3C-DEB95895EFAA}">
      <dsp:nvSpPr>
        <dsp:cNvPr id="0" name=""/>
        <dsp:cNvSpPr/>
      </dsp:nvSpPr>
      <dsp:spPr>
        <a:xfrm rot="5400000">
          <a:off x="4943324" y="764791"/>
          <a:ext cx="1791464" cy="3892704"/>
        </a:xfrm>
        <a:prstGeom prst="round1Rect">
          <a:avLst/>
        </a:prstGeom>
        <a:solidFill>
          <a:srgbClr val="8B5D3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Особистісні якості</a:t>
          </a:r>
          <a:endParaRPr lang="en-US" sz="24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 rot="-5400000">
        <a:off x="3892705" y="2263277"/>
        <a:ext cx="3892704" cy="1278009"/>
      </dsp:txXfrm>
    </dsp:sp>
    <dsp:sp modelId="{0EE9DCE8-80AD-4A20-A0AD-8C8C2A41BC3D}">
      <dsp:nvSpPr>
        <dsp:cNvPr id="0" name=""/>
        <dsp:cNvSpPr/>
      </dsp:nvSpPr>
      <dsp:spPr>
        <a:xfrm>
          <a:off x="2724892" y="1343598"/>
          <a:ext cx="2335622" cy="895732"/>
        </a:xfrm>
        <a:prstGeom prst="roundRect">
          <a:avLst/>
        </a:prstGeom>
        <a:solidFill>
          <a:srgbClr val="438086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Мотивація</a:t>
          </a:r>
          <a:endParaRPr lang="en-US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768618" y="1387324"/>
        <a:ext cx="2248170" cy="808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55FBC-4A7C-4EAB-8BDC-E39165F52638}">
      <dsp:nvSpPr>
        <dsp:cNvPr id="0" name=""/>
        <dsp:cNvSpPr/>
      </dsp:nvSpPr>
      <dsp:spPr>
        <a:xfrm>
          <a:off x="4406731" y="2314101"/>
          <a:ext cx="91440" cy="4309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2653"/>
              </a:lnTo>
            </a:path>
          </a:pathLst>
        </a:custGeom>
        <a:noFill/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A1F8A-C320-4D2B-BA3D-22B913D08FE8}">
      <dsp:nvSpPr>
        <dsp:cNvPr id="0" name=""/>
        <dsp:cNvSpPr/>
      </dsp:nvSpPr>
      <dsp:spPr>
        <a:xfrm>
          <a:off x="3056111" y="964575"/>
          <a:ext cx="1396340" cy="40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9"/>
              </a:lnTo>
              <a:lnTo>
                <a:pt x="2025554" y="437949"/>
              </a:lnTo>
              <a:lnTo>
                <a:pt x="2025554" y="642653"/>
              </a:lnTo>
            </a:path>
          </a:pathLst>
        </a:custGeom>
        <a:noFill/>
        <a:ln w="19050" cap="flat" cmpd="sng" algn="ctr">
          <a:solidFill>
            <a:srgbClr val="43808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48DA5-9318-49F8-AF5F-E607977247FC}">
      <dsp:nvSpPr>
        <dsp:cNvPr id="0" name=""/>
        <dsp:cNvSpPr/>
      </dsp:nvSpPr>
      <dsp:spPr>
        <a:xfrm>
          <a:off x="1735816" y="2314101"/>
          <a:ext cx="905545" cy="430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9"/>
              </a:lnTo>
              <a:lnTo>
                <a:pt x="1350369" y="437949"/>
              </a:lnTo>
              <a:lnTo>
                <a:pt x="1350369" y="642653"/>
              </a:lnTo>
            </a:path>
          </a:pathLst>
        </a:custGeom>
        <a:noFill/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D0796-A41F-4259-A29E-887876D064D3}">
      <dsp:nvSpPr>
        <dsp:cNvPr id="0" name=""/>
        <dsp:cNvSpPr/>
      </dsp:nvSpPr>
      <dsp:spPr>
        <a:xfrm>
          <a:off x="830271" y="2314101"/>
          <a:ext cx="905545" cy="430957"/>
        </a:xfrm>
        <a:custGeom>
          <a:avLst/>
          <a:gdLst/>
          <a:ahLst/>
          <a:cxnLst/>
          <a:rect l="0" t="0" r="0" b="0"/>
          <a:pathLst>
            <a:path>
              <a:moveTo>
                <a:pt x="1350369" y="0"/>
              </a:moveTo>
              <a:lnTo>
                <a:pt x="1350369" y="437949"/>
              </a:lnTo>
              <a:lnTo>
                <a:pt x="0" y="437949"/>
              </a:lnTo>
              <a:lnTo>
                <a:pt x="0" y="642653"/>
              </a:lnTo>
            </a:path>
          </a:pathLst>
        </a:custGeom>
        <a:noFill/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250C8-E4F8-4677-A5F8-2F4F53792BEE}">
      <dsp:nvSpPr>
        <dsp:cNvPr id="0" name=""/>
        <dsp:cNvSpPr/>
      </dsp:nvSpPr>
      <dsp:spPr>
        <a:xfrm>
          <a:off x="1735816" y="964575"/>
          <a:ext cx="1320294" cy="408581"/>
        </a:xfrm>
        <a:custGeom>
          <a:avLst/>
          <a:gdLst/>
          <a:ahLst/>
          <a:cxnLst/>
          <a:rect l="0" t="0" r="0" b="0"/>
          <a:pathLst>
            <a:path>
              <a:moveTo>
                <a:pt x="2025554" y="0"/>
              </a:moveTo>
              <a:lnTo>
                <a:pt x="2025554" y="437949"/>
              </a:lnTo>
              <a:lnTo>
                <a:pt x="0" y="437949"/>
              </a:lnTo>
              <a:lnTo>
                <a:pt x="0" y="642653"/>
              </a:lnTo>
            </a:path>
          </a:pathLst>
        </a:custGeom>
        <a:noFill/>
        <a:ln w="19050" cap="flat" cmpd="sng" algn="ctr">
          <a:solidFill>
            <a:srgbClr val="43808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489E6-6D62-49A2-971E-F1203CCCDFA1}">
      <dsp:nvSpPr>
        <dsp:cNvPr id="0" name=""/>
        <dsp:cNvSpPr/>
      </dsp:nvSpPr>
      <dsp:spPr>
        <a:xfrm>
          <a:off x="2315210" y="23632"/>
          <a:ext cx="1481801" cy="940943"/>
        </a:xfrm>
        <a:prstGeom prst="roundRect">
          <a:avLst>
            <a:gd name="adj" fmla="val 10000"/>
          </a:avLst>
        </a:prstGeom>
        <a:solidFill>
          <a:srgbClr val="53548A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7AD43-19CA-4185-B709-A78E19561AD0}">
      <dsp:nvSpPr>
        <dsp:cNvPr id="0" name=""/>
        <dsp:cNvSpPr/>
      </dsp:nvSpPr>
      <dsp:spPr>
        <a:xfrm>
          <a:off x="2479855" y="180044"/>
          <a:ext cx="1481801" cy="94094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53548A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Аспірант/Науковець</a:t>
          </a:r>
          <a:endParaRPr 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507414" y="207603"/>
        <a:ext cx="1426683" cy="885825"/>
      </dsp:txXfrm>
    </dsp:sp>
    <dsp:sp modelId="{FF475DB1-618D-4754-9755-889DBF6A1468}">
      <dsp:nvSpPr>
        <dsp:cNvPr id="0" name=""/>
        <dsp:cNvSpPr/>
      </dsp:nvSpPr>
      <dsp:spPr>
        <a:xfrm>
          <a:off x="994916" y="1373157"/>
          <a:ext cx="1481801" cy="940943"/>
        </a:xfrm>
        <a:prstGeom prst="roundRect">
          <a:avLst>
            <a:gd name="adj" fmla="val 1000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7B490-6457-4F2C-BFF6-587548297599}">
      <dsp:nvSpPr>
        <dsp:cNvPr id="0" name=""/>
        <dsp:cNvSpPr/>
      </dsp:nvSpPr>
      <dsp:spPr>
        <a:xfrm>
          <a:off x="1159560" y="1529569"/>
          <a:ext cx="1481801" cy="94094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3808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Стажування</a:t>
          </a:r>
          <a:endParaRPr 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1187119" y="1557128"/>
        <a:ext cx="1426683" cy="885825"/>
      </dsp:txXfrm>
    </dsp:sp>
    <dsp:sp modelId="{8E9775C2-50B4-4735-9F8F-6B6233F32204}">
      <dsp:nvSpPr>
        <dsp:cNvPr id="0" name=""/>
        <dsp:cNvSpPr/>
      </dsp:nvSpPr>
      <dsp:spPr>
        <a:xfrm>
          <a:off x="89370" y="2745058"/>
          <a:ext cx="1481801" cy="940943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E99B5-6CD5-4BC8-9847-10CF49532CEF}">
      <dsp:nvSpPr>
        <dsp:cNvPr id="0" name=""/>
        <dsp:cNvSpPr/>
      </dsp:nvSpPr>
      <dsp:spPr>
        <a:xfrm>
          <a:off x="254015" y="2901470"/>
          <a:ext cx="1481801" cy="94094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Наукове: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Сертифікат про стажування</a:t>
          </a:r>
          <a:endParaRPr 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81574" y="2929029"/>
        <a:ext cx="1426683" cy="885825"/>
      </dsp:txXfrm>
    </dsp:sp>
    <dsp:sp modelId="{CDF03670-6340-4C92-B463-FF849F878402}">
      <dsp:nvSpPr>
        <dsp:cNvPr id="0" name=""/>
        <dsp:cNvSpPr/>
      </dsp:nvSpPr>
      <dsp:spPr>
        <a:xfrm>
          <a:off x="1900461" y="2745058"/>
          <a:ext cx="1481801" cy="940943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33EB6-9CB2-4410-AEF8-0C6582E839E3}">
      <dsp:nvSpPr>
        <dsp:cNvPr id="0" name=""/>
        <dsp:cNvSpPr/>
      </dsp:nvSpPr>
      <dsp:spPr>
        <a:xfrm>
          <a:off x="2065105" y="2901470"/>
          <a:ext cx="1481801" cy="94094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Мовне: мовний сертифікат</a:t>
          </a:r>
          <a:endParaRPr 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2092664" y="2929029"/>
        <a:ext cx="1426683" cy="885825"/>
      </dsp:txXfrm>
    </dsp:sp>
    <dsp:sp modelId="{5D903AC9-4598-4439-9A02-ED711F5A2573}">
      <dsp:nvSpPr>
        <dsp:cNvPr id="0" name=""/>
        <dsp:cNvSpPr/>
      </dsp:nvSpPr>
      <dsp:spPr>
        <a:xfrm>
          <a:off x="3711551" y="1373157"/>
          <a:ext cx="1481801" cy="940943"/>
        </a:xfrm>
        <a:prstGeom prst="roundRect">
          <a:avLst>
            <a:gd name="adj" fmla="val 10000"/>
          </a:avLst>
        </a:prstGeom>
        <a:solidFill>
          <a:srgbClr val="438086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84613-DAF1-434F-BB5B-0CF26D421827}">
      <dsp:nvSpPr>
        <dsp:cNvPr id="0" name=""/>
        <dsp:cNvSpPr/>
      </dsp:nvSpPr>
      <dsp:spPr>
        <a:xfrm>
          <a:off x="3876195" y="1529569"/>
          <a:ext cx="1481801" cy="94094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438086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Навчання</a:t>
          </a:r>
          <a:endParaRPr 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903754" y="1557128"/>
        <a:ext cx="1426683" cy="885825"/>
      </dsp:txXfrm>
    </dsp:sp>
    <dsp:sp modelId="{D32DBED7-73B6-494C-AC55-8E01691DEC90}">
      <dsp:nvSpPr>
        <dsp:cNvPr id="0" name=""/>
        <dsp:cNvSpPr/>
      </dsp:nvSpPr>
      <dsp:spPr>
        <a:xfrm>
          <a:off x="3711551" y="2745058"/>
          <a:ext cx="1481801" cy="940943"/>
        </a:xfrm>
        <a:prstGeom prst="roundRect">
          <a:avLst>
            <a:gd name="adj" fmla="val 10000"/>
          </a:avLst>
        </a:prstGeom>
        <a:solidFill>
          <a:srgbClr val="A04DA3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83056-3E74-488C-A751-708A5FD9691C}">
      <dsp:nvSpPr>
        <dsp:cNvPr id="0" name=""/>
        <dsp:cNvSpPr/>
      </dsp:nvSpPr>
      <dsp:spPr>
        <a:xfrm>
          <a:off x="3876195" y="2901470"/>
          <a:ext cx="1481801" cy="94094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A04DA3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Транскрипт балів </a:t>
          </a:r>
          <a:r>
            <a:rPr lang="en-US" sz="1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ECTS</a:t>
          </a:r>
          <a:endParaRPr lang="en-US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3903754" y="2929029"/>
        <a:ext cx="1426683" cy="885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39274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60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234826ef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234826ef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75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148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172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24922" y="1720939"/>
            <a:ext cx="2288485" cy="17070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28" y="881477"/>
            <a:ext cx="7609959" cy="1235558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9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6864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65" y="710027"/>
            <a:ext cx="3049935" cy="937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51435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710027"/>
            <a:ext cx="3042762" cy="937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2560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22860"/>
            <a:ext cx="2286000" cy="5166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2560320"/>
            <a:ext cx="2293620" cy="25831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710027"/>
            <a:ext cx="3050382" cy="937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46020" y="1714500"/>
            <a:ext cx="1524000" cy="2148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32421" y="1714500"/>
            <a:ext cx="1524000" cy="21488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818823" y="1714500"/>
            <a:ext cx="1524000" cy="21488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59619" y="1714500"/>
            <a:ext cx="1524000" cy="21488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09140" y="0"/>
            <a:ext cx="2294480" cy="171748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04340" y="1717483"/>
            <a:ext cx="2294480" cy="17174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809140" y="3433638"/>
            <a:ext cx="2294480" cy="171748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381081" y="570490"/>
            <a:ext cx="4381838" cy="298899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0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_AND_BOD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8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84" name="Google Shape;84;p8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8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body" idx="2"/>
          </p:nvPr>
        </p:nvSpPr>
        <p:spPr>
          <a:xfrm>
            <a:off x="263093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2" name="Google Shape;92;p8"/>
          <p:cNvSpPr txBox="1">
            <a:spLocks noGrp="1"/>
          </p:cNvSpPr>
          <p:nvPr>
            <p:ph type="body" idx="3"/>
          </p:nvPr>
        </p:nvSpPr>
        <p:spPr>
          <a:xfrm>
            <a:off x="4192246" y="1958050"/>
            <a:ext cx="14853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600"/>
              </a:spcBef>
              <a:spcAft>
                <a:spcPts val="0"/>
              </a:spcAft>
              <a:buSzPts val="1100"/>
              <a:buChar char="￮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￮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98" name="Google Shape;98;p9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9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618" y="710027"/>
            <a:ext cx="6864523" cy="937384"/>
          </a:xfrm>
          <a:prstGeom prst="rect">
            <a:avLst/>
          </a:prstGeom>
          <a:effectLst/>
        </p:spPr>
        <p:txBody>
          <a:bodyPr vert="horz" lIns="0" tIns="144018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1618" y="1885950"/>
            <a:ext cx="6864524" cy="25717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4718603"/>
            <a:ext cx="752890" cy="4248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748">
              <a:buClrTx/>
              <a:buFontTx/>
              <a:buNone/>
            </a:pPr>
            <a:endParaRPr lang="en-US" kern="1200">
              <a:solidFill>
                <a:srgbClr val="F7F7F7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134601" y="282142"/>
            <a:ext cx="460704" cy="17697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748">
              <a:buClrTx/>
              <a:buFontTx/>
              <a:buNone/>
            </a:pPr>
            <a:r>
              <a:rPr lang="en-US" sz="700" b="1" kern="1200" dirty="0">
                <a:solidFill>
                  <a:srgbClr val="222222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voodoo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36525" y="2541933"/>
            <a:ext cx="301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36526" y="2601568"/>
            <a:ext cx="1507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4782171"/>
            <a:ext cx="75288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fld id="{36C48702-E445-134E-B960-6F692773524F}" type="slidenum">
              <a:rPr lang="en-US" sz="600" b="1" smtClean="0">
                <a:solidFill>
                  <a:srgbClr val="222222"/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>
                <a:buClrTx/>
                <a:buFontTx/>
                <a:buNone/>
              </a:pPr>
              <a:t>‹#›</a:t>
            </a:fld>
            <a:endParaRPr lang="en-US" sz="600" b="1" dirty="0">
              <a:solidFill>
                <a:srgbClr val="222222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4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  <p:hf hdr="0" ftr="0" dt="0"/>
  <p:txStyles>
    <p:titleStyle>
      <a:lvl1pPr algn="l" defTabSz="685739" rtl="0" eaLnBrk="1" latinLnBrk="0" hangingPunct="1">
        <a:lnSpc>
          <a:spcPct val="80000"/>
        </a:lnSpc>
        <a:spcBef>
          <a:spcPct val="0"/>
        </a:spcBef>
        <a:buNone/>
        <a:defRPr sz="2700" b="1" i="0" kern="1200" spc="-75" baseline="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0" indent="0" algn="l" defTabSz="685739" rtl="0" eaLnBrk="1" latinLnBrk="0" hangingPunct="1">
        <a:lnSpc>
          <a:spcPct val="15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39" rtl="0" eaLnBrk="1" latinLnBrk="0" hangingPunct="1">
        <a:lnSpc>
          <a:spcPct val="150000"/>
        </a:lnSpc>
        <a:spcBef>
          <a:spcPts val="374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739" rtl="0" eaLnBrk="1" latinLnBrk="0" hangingPunct="1">
        <a:lnSpc>
          <a:spcPct val="150000"/>
        </a:lnSpc>
        <a:spcBef>
          <a:spcPts val="374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39" rtl="0" eaLnBrk="1" latinLnBrk="0" hangingPunct="1">
        <a:lnSpc>
          <a:spcPct val="150000"/>
        </a:lnSpc>
        <a:spcBef>
          <a:spcPts val="374"/>
        </a:spcBef>
        <a:buFont typeface="Arial" panose="020B0604020202020204" pitchFamily="34" charset="0"/>
        <a:buNone/>
        <a:defRPr sz="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685739" rtl="0" eaLnBrk="1" latinLnBrk="0" hangingPunct="1">
        <a:lnSpc>
          <a:spcPct val="150000"/>
        </a:lnSpc>
        <a:spcBef>
          <a:spcPts val="374"/>
        </a:spcBef>
        <a:buFont typeface="Arial" panose="020B0604020202020204" pitchFamily="34" charset="0"/>
        <a:buNone/>
        <a:defRPr sz="8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1885781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51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19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88" indent="-171435" algn="l" defTabSz="685739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9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9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09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77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46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15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84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53" algn="l" defTabSz="68573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ft.in.ua/daa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.britishcouncil.org/en/content" TargetMode="External"/><Relationship Id="rId2" Type="http://schemas.openxmlformats.org/officeDocument/2006/relationships/hyperlink" Target="http://www.uefap.com/test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delfdalf.org/exams/" TargetMode="External"/><Relationship Id="rId4" Type="http://schemas.openxmlformats.org/officeDocument/2006/relationships/hyperlink" Target="http://deutschtraining.org/deutsch-test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otivationalletter.com/" TargetMode="External"/><Relationship Id="rId2" Type="http://schemas.openxmlformats.org/officeDocument/2006/relationships/hyperlink" Target="http://europass.cedefop.europa.eu/documents/curriculum-vitae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volovik@nuft.edu.u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_qrnRHbW-0alm62CvPADlFAfB4D_4vo/view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rive.google.com/file/d/1S3zLqgZAJ6KrwfZfxcoYz4OWE0HbSdLM/view" TargetMode="External"/><Relationship Id="rId5" Type="http://schemas.openxmlformats.org/officeDocument/2006/relationships/hyperlink" Target="https://drive.google.com/file/d/1wUIGoEbiGRdb_VA5RYAqS4lxKaXtcKQg/view" TargetMode="External"/><Relationship Id="rId4" Type="http://schemas.openxmlformats.org/officeDocument/2006/relationships/hyperlink" Target="https://drive.google.com/file/d/1iWPYvXh6wmmvAJlJ_3t9ZDGehkuiDADa/vie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nuft.in.ua/test-3/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ft.in.ua/wp-content/uploads/2021/12/Manual_Erazmus-_Student_UA_02-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1494724" y="1991850"/>
            <a:ext cx="611467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dirty="0" smtClean="0"/>
              <a:t>Індивідуальні гранти для академічної мобільності </a:t>
            </a:r>
            <a:endParaRPr lang="uk-UA" dirty="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313142" y="1365718"/>
            <a:ext cx="8559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200" b="1" dirty="0" smtClean="0"/>
              <a:t>Німецька служба академічних обмінів</a:t>
            </a:r>
            <a:r>
              <a:rPr lang="uk-UA" sz="1200" dirty="0" smtClean="0"/>
              <a:t> (нім. </a:t>
            </a:r>
            <a:r>
              <a:rPr lang="uk-UA" sz="1200" b="1" dirty="0" err="1" smtClean="0"/>
              <a:t>Deutscher</a:t>
            </a:r>
            <a:r>
              <a:rPr lang="uk-UA" sz="1200" b="1" dirty="0" smtClean="0"/>
              <a:t> </a:t>
            </a:r>
            <a:r>
              <a:rPr lang="uk-UA" sz="1200" b="1" dirty="0" err="1" smtClean="0"/>
              <a:t>Akademischer</a:t>
            </a:r>
            <a:r>
              <a:rPr lang="uk-UA" sz="1200" b="1" dirty="0" smtClean="0"/>
              <a:t> </a:t>
            </a:r>
            <a:r>
              <a:rPr lang="uk-UA" sz="1200" b="1" dirty="0" err="1" smtClean="0"/>
              <a:t>Austauschdienst</a:t>
            </a:r>
            <a:r>
              <a:rPr lang="uk-UA" sz="1200" dirty="0" smtClean="0"/>
              <a:t>, </a:t>
            </a:r>
            <a:r>
              <a:rPr lang="uk-UA" sz="1200" dirty="0" err="1" smtClean="0"/>
              <a:t>скор</a:t>
            </a:r>
            <a:r>
              <a:rPr lang="uk-UA" sz="1200" dirty="0" smtClean="0"/>
              <a:t> </a:t>
            </a:r>
            <a:r>
              <a:rPr lang="uk-UA" sz="1200" b="1" dirty="0" smtClean="0"/>
              <a:t>DAAD</a:t>
            </a:r>
            <a:r>
              <a:rPr lang="uk-UA" sz="1200" dirty="0" smtClean="0"/>
              <a:t>) – найбільше </a:t>
            </a:r>
            <a:r>
              <a:rPr lang="uk-UA" sz="1200" dirty="0" err="1" smtClean="0"/>
              <a:t>всенімецького</a:t>
            </a:r>
            <a:r>
              <a:rPr lang="uk-UA" sz="1200" dirty="0" smtClean="0"/>
              <a:t> об’єднання на правах громадської організації з підтримки міжнародних академічних обмінів.</a:t>
            </a:r>
          </a:p>
          <a:p>
            <a:pPr algn="just"/>
            <a:r>
              <a:rPr lang="uk-UA" sz="1200" dirty="0" smtClean="0"/>
              <a:t>Служба, заснована у 1925 році у </a:t>
            </a:r>
            <a:r>
              <a:rPr lang="uk-UA" sz="1200" dirty="0" err="1" smtClean="0"/>
              <a:t>Гайдельберзі</a:t>
            </a:r>
            <a:r>
              <a:rPr lang="uk-UA" sz="1200" dirty="0" smtClean="0"/>
              <a:t> за ініціативою окремих студентів, сьогодні належить до найважливіших організацій сприяння міжнародним обмінам студентами та науковцями.</a:t>
            </a:r>
          </a:p>
          <a:p>
            <a:pPr algn="just"/>
            <a:r>
              <a:rPr lang="uk-UA" sz="1200" dirty="0" smtClean="0"/>
              <a:t>Програма підтримує країни, що розвиваються, в процесі створення сильних вишів та консультує відповідальних фахівців у сфері освітньої політики, досліджень за кордоном та політики щодо країн, що розвиваються.</a:t>
            </a:r>
          </a:p>
          <a:p>
            <a:pPr algn="just"/>
            <a:r>
              <a:rPr lang="uk-UA" sz="1200" b="1" dirty="0" smtClean="0"/>
              <a:t>Фінансування</a:t>
            </a:r>
          </a:p>
          <a:p>
            <a:pPr algn="just"/>
            <a:r>
              <a:rPr lang="uk-UA" sz="1200" dirty="0" smtClean="0"/>
              <a:t>Бюджет для стипендій походить переважно з федеральних коштів різних міністерств, передусім Міністерства закордонних справ, Європейського Союзу та підприємств, організацій та урядів іноземних держав. </a:t>
            </a:r>
            <a:r>
              <a:rPr lang="uk-UA" sz="1200" b="1" dirty="0" smtClean="0"/>
              <a:t>Фінансування може бути довгостроковим </a:t>
            </a:r>
            <a:r>
              <a:rPr lang="uk-UA" sz="1200" dirty="0" smtClean="0"/>
              <a:t>або</a:t>
            </a:r>
            <a:r>
              <a:rPr lang="uk-UA" sz="1200" b="1" dirty="0" smtClean="0"/>
              <a:t> короткостроковим</a:t>
            </a:r>
            <a:r>
              <a:rPr lang="uk-UA" sz="1200" dirty="0" smtClean="0"/>
              <a:t>, як, наприклад, стипендія групової поїздки для студентів до Німеччини </a:t>
            </a:r>
            <a:r>
              <a:rPr lang="uk-UA" sz="1200" dirty="0" err="1" smtClean="0"/>
              <a:t>Studienreisen</a:t>
            </a:r>
            <a:r>
              <a:rPr lang="uk-UA" sz="1200" dirty="0" smtClean="0"/>
              <a:t>. Вона триває від 7 до 12 днів. DAAD також має програму «Літні курси у Німеччині для іноземних студентів та випускників», тривалість якої щонайменше 18 днів. З її допомогою можна покращити свої знання з німецької (загальної та фахової) та країнознавства.</a:t>
            </a:r>
          </a:p>
        </p:txBody>
      </p:sp>
      <p:pic>
        <p:nvPicPr>
          <p:cNvPr id="4" name="Picture 2" descr="Картинки по запросу da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5865" y="80000"/>
            <a:ext cx="1227810" cy="12278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533" y="-12990"/>
            <a:ext cx="7427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Програми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Н</a:t>
            </a:r>
            <a:r>
              <a:rPr kumimoji="0" lang="uk-U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імецької</a:t>
            </a: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служби академічних обмінів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(DAAD)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2624" y="3790128"/>
            <a:ext cx="7199147" cy="12847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Проведення досліджень у одному з німецьких ЗВО із подальшим захистом дисертації в Україні;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Проведення досліджень без подальшого захисту;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Термін – від 1 до 10 місяців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Повна стипендія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Конкурс оголошується щороку з 1 вересня до 20 листопада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Оголошення на сайті </a:t>
            </a:r>
            <a:r>
              <a:rPr kumimoji="0" lang="uk-UA" sz="1100" b="0" i="0" u="none" strike="noStrike" kern="1200" cap="none" spc="0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DAAD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Tx/>
              <a:buNone/>
              <a:tabLst/>
              <a:defRPr/>
            </a:pPr>
            <a:r>
              <a:rPr lang="uk-UA" sz="1100" dirty="0" smtClean="0">
                <a:solidFill>
                  <a:sysClr val="windowText" lastClr="000000"/>
                </a:solidFill>
                <a:latin typeface="Georgia"/>
                <a:hlinkClick r:id="rId3"/>
              </a:rPr>
              <a:t>Детальніше</a:t>
            </a:r>
            <a:endParaRPr kumimoji="0" lang="uk-UA" sz="1100" b="0" i="0" u="none" strike="noStrike" kern="120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7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3"/>
          <p:cNvSpPr txBox="1">
            <a:spLocks noGrp="1"/>
          </p:cNvSpPr>
          <p:nvPr>
            <p:ph type="title"/>
          </p:nvPr>
        </p:nvSpPr>
        <p:spPr>
          <a:xfrm>
            <a:off x="1868472" y="253960"/>
            <a:ext cx="6358467" cy="1298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uk-UA" dirty="0" smtClean="0"/>
              <a:t>БАЗОВІ вимоги </a:t>
            </a:r>
            <a:br>
              <a:rPr lang="uk-UA" dirty="0" smtClean="0"/>
            </a:br>
            <a:r>
              <a:rPr lang="uk-UA" dirty="0" smtClean="0"/>
              <a:t>до аплікантів</a:t>
            </a:r>
            <a:endParaRPr lang="uk-UA" dirty="0"/>
          </a:p>
        </p:txBody>
      </p:sp>
      <p:sp>
        <p:nvSpPr>
          <p:cNvPr id="565" name="Google Shape;565;p4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566" name="Google Shape;566;p43"/>
          <p:cNvSpPr/>
          <p:nvPr/>
        </p:nvSpPr>
        <p:spPr>
          <a:xfrm>
            <a:off x="598775" y="1817525"/>
            <a:ext cx="3736800" cy="14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ctr" anchorCtr="0">
            <a:noAutofit/>
          </a:bodyPr>
          <a:lstStyle/>
          <a:p>
            <a:pPr lvl="0">
              <a:spcBef>
                <a:spcPts val="300"/>
              </a:spcBef>
              <a:buClr>
                <a:srgbClr val="A04DA3"/>
              </a:buClr>
            </a:pPr>
            <a:r>
              <a:rPr lang="uk-UA" sz="1800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Громадянство України</a:t>
            </a:r>
          </a:p>
        </p:txBody>
      </p:sp>
      <p:sp>
        <p:nvSpPr>
          <p:cNvPr id="567" name="Google Shape;567;p43"/>
          <p:cNvSpPr/>
          <p:nvPr/>
        </p:nvSpPr>
        <p:spPr>
          <a:xfrm>
            <a:off x="4490139" y="1817525"/>
            <a:ext cx="3736800" cy="14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ctr" anchorCtr="0">
            <a:noAutofit/>
          </a:bodyPr>
          <a:lstStyle/>
          <a:p>
            <a:pPr lvl="0" algn="r">
              <a:spcBef>
                <a:spcPts val="300"/>
              </a:spcBef>
              <a:buClr>
                <a:srgbClr val="A04DA3"/>
              </a:buClr>
            </a:pPr>
            <a:r>
              <a:rPr lang="uk-UA" sz="1800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Поточний статус, що відповідає вимогам програми (студент, аспірант, НПП ЗВО)</a:t>
            </a:r>
          </a:p>
        </p:txBody>
      </p:sp>
      <p:sp>
        <p:nvSpPr>
          <p:cNvPr id="568" name="Google Shape;568;p43"/>
          <p:cNvSpPr/>
          <p:nvPr/>
        </p:nvSpPr>
        <p:spPr>
          <a:xfrm>
            <a:off x="598775" y="3379745"/>
            <a:ext cx="3736800" cy="14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ctr" anchorCtr="0">
            <a:noAutofit/>
          </a:bodyPr>
          <a:lstStyle/>
          <a:p>
            <a:pPr lvl="0" defTabSz="2243138">
              <a:spcBef>
                <a:spcPts val="300"/>
              </a:spcBef>
              <a:buClr>
                <a:srgbClr val="A04DA3"/>
              </a:buClr>
            </a:pPr>
            <a:r>
              <a:rPr lang="uk-UA" sz="1600" kern="1200" dirty="0" smtClean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Документ </a:t>
            </a:r>
            <a:r>
              <a:rPr lang="uk-UA" sz="1600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про вищу освіту, виданий акредитованим навчальним закладом </a:t>
            </a:r>
          </a:p>
        </p:txBody>
      </p:sp>
      <p:sp>
        <p:nvSpPr>
          <p:cNvPr id="569" name="Google Shape;569;p43"/>
          <p:cNvSpPr/>
          <p:nvPr/>
        </p:nvSpPr>
        <p:spPr>
          <a:xfrm>
            <a:off x="4490139" y="3379745"/>
            <a:ext cx="3736800" cy="14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109728" lvl="0" algn="r">
              <a:spcBef>
                <a:spcPts val="300"/>
              </a:spcBef>
              <a:buClr>
                <a:srgbClr val="A04DA3"/>
              </a:buClr>
            </a:pPr>
            <a:r>
              <a:rPr lang="uk-UA" sz="1600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Володіння іноземною мовою на рівні </a:t>
            </a:r>
            <a:r>
              <a:rPr lang="en-US" sz="1600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B1 (</a:t>
            </a:r>
            <a:r>
              <a:rPr lang="uk-UA" sz="1600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природничі й точні науки), </a:t>
            </a:r>
            <a:r>
              <a:rPr lang="en-US" sz="1600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B2 (</a:t>
            </a:r>
            <a:r>
              <a:rPr lang="uk-UA" sz="1600" kern="1200" dirty="0">
                <a:solidFill>
                  <a:prstClr val="black"/>
                </a:solidFill>
                <a:latin typeface="Georgia"/>
                <a:ea typeface="+mn-ea"/>
                <a:cs typeface="+mn-cs"/>
              </a:rPr>
              <a:t>соціальні й гуманітарні науки) </a:t>
            </a:r>
            <a:endParaRPr lang="en-US" sz="1600" kern="1200" dirty="0">
              <a:solidFill>
                <a:prstClr val="black"/>
              </a:solidFill>
              <a:latin typeface="Georgia"/>
              <a:ea typeface="+mn-ea"/>
              <a:cs typeface="+mn-cs"/>
            </a:endParaRPr>
          </a:p>
        </p:txBody>
      </p:sp>
      <p:sp>
        <p:nvSpPr>
          <p:cNvPr id="570" name="Google Shape;570;p43"/>
          <p:cNvSpPr/>
          <p:nvPr/>
        </p:nvSpPr>
        <p:spPr>
          <a:xfrm>
            <a:off x="3262889" y="2150658"/>
            <a:ext cx="2147400" cy="2147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1" name="Google Shape;571;p43"/>
          <p:cNvSpPr/>
          <p:nvPr/>
        </p:nvSpPr>
        <p:spPr>
          <a:xfrm rot="5400000">
            <a:off x="3417591" y="2150658"/>
            <a:ext cx="2147400" cy="2147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2" name="Google Shape;572;p43"/>
          <p:cNvSpPr/>
          <p:nvPr/>
        </p:nvSpPr>
        <p:spPr>
          <a:xfrm rot="10800000">
            <a:off x="3417591" y="2306581"/>
            <a:ext cx="2147400" cy="2147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3" name="Google Shape;573;p43"/>
          <p:cNvSpPr/>
          <p:nvPr/>
        </p:nvSpPr>
        <p:spPr>
          <a:xfrm rot="-5400000">
            <a:off x="3262889" y="2306581"/>
            <a:ext cx="2147400" cy="21474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4" name="Google Shape;574;p43"/>
          <p:cNvSpPr/>
          <p:nvPr/>
        </p:nvSpPr>
        <p:spPr>
          <a:xfrm>
            <a:off x="3757249" y="2598570"/>
            <a:ext cx="290796" cy="3944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Arial"/>
                <a:sym typeface="Arial"/>
              </a:rPr>
              <a:t>1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Arial"/>
              <a:sym typeface="Arial"/>
            </a:endParaRPr>
          </a:p>
        </p:txBody>
      </p:sp>
      <p:sp>
        <p:nvSpPr>
          <p:cNvPr id="575" name="Google Shape;575;p43"/>
          <p:cNvSpPr/>
          <p:nvPr/>
        </p:nvSpPr>
        <p:spPr>
          <a:xfrm>
            <a:off x="4659504" y="2605428"/>
            <a:ext cx="550319" cy="3851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Arial"/>
                <a:sym typeface="Arial"/>
              </a:rPr>
              <a:t>3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Arial"/>
              <a:sym typeface="Arial"/>
            </a:endParaRPr>
          </a:p>
        </p:txBody>
      </p:sp>
      <p:sp>
        <p:nvSpPr>
          <p:cNvPr id="576" name="Google Shape;576;p43"/>
          <p:cNvSpPr/>
          <p:nvPr/>
        </p:nvSpPr>
        <p:spPr>
          <a:xfrm>
            <a:off x="3726523" y="3581454"/>
            <a:ext cx="395044" cy="39449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Arial"/>
                <a:sym typeface="Arial"/>
              </a:rPr>
              <a:t>2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Arial"/>
              <a:sym typeface="Arial"/>
            </a:endParaRPr>
          </a:p>
        </p:txBody>
      </p:sp>
      <p:sp>
        <p:nvSpPr>
          <p:cNvPr id="577" name="Google Shape;577;p43"/>
          <p:cNvSpPr/>
          <p:nvPr/>
        </p:nvSpPr>
        <p:spPr>
          <a:xfrm>
            <a:off x="4761009" y="3588312"/>
            <a:ext cx="297929" cy="3851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Arial"/>
                <a:sym typeface="Arial"/>
              </a:rPr>
              <a:t>4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4075" y="67733"/>
            <a:ext cx="8229600" cy="1066800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buClrTx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D416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ЗАГАЛЬНОЄВРОПЕЙСЬКІ РЕКОМЕНДАЦІЇ</a:t>
            </a:r>
            <a:b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D416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D416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З МОВНОЇ ОСВІТИ </a:t>
            </a:r>
          </a:p>
          <a:p>
            <a:pPr lvl="0" algn="ctr">
              <a:buClrTx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D416D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(</a:t>
            </a:r>
            <a:r>
              <a:rPr lang="en-US" dirty="0" smtClean="0">
                <a:solidFill>
                  <a:srgbClr val="BD416D"/>
                </a:solidFill>
                <a:latin typeface="Trebuchet MS"/>
              </a:rPr>
              <a:t>CEFR</a:t>
            </a:r>
            <a:r>
              <a:rPr lang="uk-UA" dirty="0" smtClean="0">
                <a:solidFill>
                  <a:srgbClr val="BD416D"/>
                </a:solidFill>
                <a:latin typeface="Trebuchet MS"/>
              </a:rPr>
              <a:t> - </a:t>
            </a:r>
            <a:r>
              <a:rPr lang="en-US" dirty="0" smtClean="0">
                <a:solidFill>
                  <a:srgbClr val="BD416D"/>
                </a:solidFill>
                <a:latin typeface="Trebuchet MS"/>
              </a:rPr>
              <a:t>Common </a:t>
            </a:r>
            <a:r>
              <a:rPr lang="en-US" dirty="0">
                <a:solidFill>
                  <a:srgbClr val="BD416D"/>
                </a:solidFill>
                <a:latin typeface="Trebuchet MS"/>
              </a:rPr>
              <a:t>European Framework of Reference for Languages)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BD416D"/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559" y="2093704"/>
            <a:ext cx="4805316" cy="2482746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9943" y="1134533"/>
            <a:ext cx="8525932" cy="3688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uk-UA" sz="2000" b="1" dirty="0" smtClean="0"/>
              <a:t>A</a:t>
            </a:r>
            <a:r>
              <a:rPr lang="uk-UA" sz="2000" dirty="0" smtClean="0"/>
              <a:t>— Елементарний користувач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b="1" dirty="0" smtClean="0"/>
              <a:t>A1</a:t>
            </a:r>
            <a:r>
              <a:rPr lang="uk-UA" sz="2000" dirty="0" smtClean="0"/>
              <a:t> — </a:t>
            </a:r>
            <a:r>
              <a:rPr lang="uk-UA" sz="2000" dirty="0" err="1" smtClean="0"/>
              <a:t>Інтродуктивний</a:t>
            </a:r>
            <a:r>
              <a:rPr lang="uk-UA" sz="2000" dirty="0" smtClean="0"/>
              <a:t>, або рівень «Відкриття»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b="1" dirty="0" smtClean="0"/>
              <a:t>A2</a:t>
            </a:r>
            <a:r>
              <a:rPr lang="uk-UA" sz="2000" dirty="0" smtClean="0"/>
              <a:t> — Середній, або рівень «Виживання»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 smtClean="0"/>
              <a:t>B</a:t>
            </a:r>
            <a:r>
              <a:rPr lang="uk-UA" sz="2000" dirty="0" smtClean="0"/>
              <a:t> — Незалежний користувач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b="1" dirty="0" smtClean="0"/>
              <a:t>B1</a:t>
            </a:r>
            <a:r>
              <a:rPr lang="uk-UA" sz="2000" dirty="0" smtClean="0"/>
              <a:t> — Рубіжний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b="1" dirty="0" smtClean="0"/>
              <a:t>B2</a:t>
            </a:r>
            <a:r>
              <a:rPr lang="uk-UA" sz="2000" dirty="0" smtClean="0"/>
              <a:t> — Просунутий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b="1" dirty="0" smtClean="0"/>
              <a:t>C</a:t>
            </a:r>
            <a:r>
              <a:rPr lang="uk-UA" sz="2000" dirty="0" smtClean="0"/>
              <a:t> </a:t>
            </a:r>
            <a:r>
              <a:rPr lang="uk-UA" sz="2000" b="1" dirty="0" smtClean="0"/>
              <a:t>—</a:t>
            </a:r>
            <a:r>
              <a:rPr lang="uk-UA" sz="2000" dirty="0" smtClean="0"/>
              <a:t> Досвідчений користувач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b="1" dirty="0" smtClean="0"/>
              <a:t>C1</a:t>
            </a:r>
            <a:r>
              <a:rPr lang="uk-UA" sz="2000" dirty="0" smtClean="0"/>
              <a:t> — Автономний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2000" b="1" dirty="0" smtClean="0"/>
              <a:t>C2</a:t>
            </a:r>
            <a:r>
              <a:rPr lang="uk-UA" sz="2000" dirty="0" smtClean="0"/>
              <a:t> — Компетентний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7076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89" name="Google Shape;189;p19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190" name="Google Shape;190;p19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273555" y="712900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dirty="0"/>
              <a:t>Маю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pl-PL" dirty="0"/>
              <a:t>B2, </a:t>
            </a:r>
            <a:r>
              <a:rPr lang="ru-RU" dirty="0" err="1"/>
              <a:t>якщо</a:t>
            </a:r>
            <a:r>
              <a:rPr lang="ru-RU" dirty="0"/>
              <a:t>: </a:t>
            </a:r>
          </a:p>
        </p:txBody>
      </p:sp>
      <p:sp>
        <p:nvSpPr>
          <p:cNvPr id="194" name="Google Shape;194;p19"/>
          <p:cNvSpPr txBox="1">
            <a:spLocks noGrp="1"/>
          </p:cNvSpPr>
          <p:nvPr>
            <p:ph type="body" idx="1"/>
          </p:nvPr>
        </p:nvSpPr>
        <p:spPr>
          <a:xfrm>
            <a:off x="17120" y="1339825"/>
            <a:ext cx="5648877" cy="30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tx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800" dirty="0" smtClean="0"/>
              <a:t>Розумію основні ідеї складних текстів на абстрактні і конкретні теми, в тому числі технічні теми, що стосуються моєї спеціалізації;</a:t>
            </a:r>
          </a:p>
          <a:p>
            <a:pPr lvl="0">
              <a:buClr>
                <a:schemeClr val="tx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800" dirty="0" smtClean="0"/>
              <a:t>Розумію принаймні 60% неадаптованого </a:t>
            </a:r>
            <a:r>
              <a:rPr lang="uk-UA" sz="1800" dirty="0" err="1" smtClean="0"/>
              <a:t>аудіозапису</a:t>
            </a:r>
            <a:r>
              <a:rPr lang="uk-UA" sz="1800" dirty="0" smtClean="0"/>
              <a:t> іноземною мовою; </a:t>
            </a:r>
          </a:p>
          <a:p>
            <a:pPr lvl="0">
              <a:buClr>
                <a:schemeClr val="tx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800" dirty="0" smtClean="0"/>
              <a:t>Можу розмовляти доволі побіжно та жваво;</a:t>
            </a:r>
          </a:p>
          <a:p>
            <a:pPr lvl="0">
              <a:buClr>
                <a:schemeClr val="tx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1800" dirty="0" smtClean="0"/>
              <a:t>Вмію робити чіткі, детальні повідомлення по широкому колу питань; можу викласти власний погляд на основну проблему, показати переваги та недоліки різних варіантів.</a:t>
            </a:r>
            <a:endParaRPr lang="uk-UA" sz="1800" dirty="0"/>
          </a:p>
        </p:txBody>
      </p:sp>
      <p:sp>
        <p:nvSpPr>
          <p:cNvPr id="195" name="Google Shape;195;p19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196" name="Google Shape;196;p19"/>
          <p:cNvGrpSpPr/>
          <p:nvPr/>
        </p:nvGrpSpPr>
        <p:grpSpPr>
          <a:xfrm>
            <a:off x="6438110" y="3653462"/>
            <a:ext cx="369505" cy="369505"/>
            <a:chOff x="2594050" y="1631825"/>
            <a:chExt cx="439625" cy="439625"/>
          </a:xfrm>
        </p:grpSpPr>
        <p:sp>
          <p:nvSpPr>
            <p:cNvPr id="197" name="Google Shape;197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101600"/>
            <a:ext cx="5977467" cy="1778000"/>
          </a:xfrm>
        </p:spPr>
        <p:txBody>
          <a:bodyPr/>
          <a:lstStyle/>
          <a:p>
            <a:pPr algn="r" defTabSz="917575"/>
            <a:r>
              <a:rPr lang="uk-UA" dirty="0" smtClean="0"/>
              <a:t>Як визначити свій мовний рівень самостійно?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866" y="1879600"/>
            <a:ext cx="5348109" cy="3220550"/>
          </a:xfrm>
        </p:spPr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99"/>
                </a:solidFill>
              </a:rPr>
              <a:t>Тест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UEfAP</a:t>
            </a:r>
            <a:r>
              <a:rPr lang="en-US" dirty="0">
                <a:solidFill>
                  <a:srgbClr val="000099"/>
                </a:solidFill>
              </a:rPr>
              <a:t> (Using English for Academic Purposes) - </a:t>
            </a:r>
            <a:r>
              <a:rPr lang="en-US" dirty="0">
                <a:solidFill>
                  <a:srgbClr val="000099"/>
                </a:solidFill>
                <a:hlinkClick r:id="rId2"/>
              </a:rPr>
              <a:t>http://www.uefap.com/test</a:t>
            </a:r>
            <a:r>
              <a:rPr lang="en-US" dirty="0" smtClean="0">
                <a:solidFill>
                  <a:srgbClr val="000099"/>
                </a:solidFill>
                <a:hlinkClick r:id="rId2"/>
              </a:rPr>
              <a:t>/</a:t>
            </a:r>
            <a:r>
              <a:rPr lang="uk-UA" dirty="0" smtClean="0">
                <a:solidFill>
                  <a:srgbClr val="000099"/>
                </a:solidFill>
              </a:rPr>
              <a:t> </a:t>
            </a:r>
            <a:endParaRPr lang="en-US" dirty="0">
              <a:solidFill>
                <a:srgbClr val="000099"/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99"/>
                </a:solidFill>
              </a:rPr>
              <a:t>Тест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err="1">
                <a:solidFill>
                  <a:srgbClr val="000099"/>
                </a:solidFill>
              </a:rPr>
              <a:t>від</a:t>
            </a:r>
            <a:r>
              <a:rPr lang="en-US" dirty="0">
                <a:solidFill>
                  <a:srgbClr val="000099"/>
                </a:solidFill>
              </a:rPr>
              <a:t> British Council - </a:t>
            </a:r>
            <a:r>
              <a:rPr lang="en-US" dirty="0">
                <a:solidFill>
                  <a:srgbClr val="000099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0099"/>
                </a:solidFill>
                <a:hlinkClick r:id="rId3"/>
              </a:rPr>
              <a:t>learnenglish.britishcouncil.org/en/content</a:t>
            </a:r>
            <a:r>
              <a:rPr lang="uk-UA" dirty="0" smtClean="0">
                <a:solidFill>
                  <a:srgbClr val="000099"/>
                </a:solidFill>
              </a:rPr>
              <a:t> </a:t>
            </a:r>
            <a:endParaRPr lang="en-US" dirty="0">
              <a:solidFill>
                <a:srgbClr val="000099"/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99"/>
                </a:solidFill>
              </a:rPr>
              <a:t>Тест</a:t>
            </a:r>
            <a:r>
              <a:rPr lang="en-US" dirty="0">
                <a:solidFill>
                  <a:srgbClr val="000099"/>
                </a:solidFill>
              </a:rPr>
              <a:t> DAF - </a:t>
            </a:r>
            <a:r>
              <a:rPr lang="en-US" dirty="0">
                <a:solidFill>
                  <a:srgbClr val="000099"/>
                </a:solidFill>
                <a:hlinkClick r:id="rId4"/>
              </a:rPr>
              <a:t>http://deutschtraining.org/deutsch-test</a:t>
            </a:r>
            <a:r>
              <a:rPr lang="en-US" dirty="0" smtClean="0">
                <a:solidFill>
                  <a:srgbClr val="000099"/>
                </a:solidFill>
                <a:hlinkClick r:id="rId4"/>
              </a:rPr>
              <a:t>/</a:t>
            </a:r>
            <a:r>
              <a:rPr lang="uk-UA" dirty="0" smtClean="0">
                <a:solidFill>
                  <a:srgbClr val="000099"/>
                </a:solidFill>
              </a:rPr>
              <a:t> </a:t>
            </a:r>
            <a:endParaRPr lang="en-US" dirty="0">
              <a:solidFill>
                <a:srgbClr val="000099"/>
              </a:solidFill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99"/>
                </a:solidFill>
              </a:rPr>
              <a:t>Тест</a:t>
            </a:r>
            <a:r>
              <a:rPr lang="en-US" dirty="0">
                <a:solidFill>
                  <a:srgbClr val="000099"/>
                </a:solidFill>
              </a:rPr>
              <a:t> DELF - </a:t>
            </a:r>
            <a:r>
              <a:rPr lang="ru-RU" dirty="0" err="1">
                <a:hlinkClick r:id="rId5"/>
              </a:rPr>
              <a:t>Іспити</a:t>
            </a:r>
            <a:r>
              <a:rPr lang="ru-RU" dirty="0">
                <a:hlinkClick r:id="rId5"/>
              </a:rPr>
              <a:t> - </a:t>
            </a:r>
            <a:r>
              <a:rPr lang="en-US" dirty="0">
                <a:hlinkClick r:id="rId5"/>
              </a:rPr>
              <a:t>DELF </a:t>
            </a:r>
            <a:r>
              <a:rPr lang="en-US" dirty="0" smtClean="0">
                <a:hlinkClick r:id="rId5"/>
              </a:rPr>
              <a:t>DALF</a:t>
            </a:r>
            <a:r>
              <a:rPr lang="uk-UA" dirty="0" smtClean="0"/>
              <a:t> (</a:t>
            </a:r>
            <a:r>
              <a:rPr lang="en-US" dirty="0" smtClean="0">
                <a:hlinkClick r:id="rId5"/>
              </a:rPr>
              <a:t>https://delfdalf.org/exams/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724" y="990600"/>
            <a:ext cx="3420152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6775" y="558608"/>
            <a:ext cx="3958500" cy="395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5130800" y="-470695"/>
            <a:ext cx="3767542" cy="17476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uk-UA" sz="2000" dirty="0" smtClean="0"/>
              <a:t>Як підтвердити свій рівень володіння іноземною мовою? </a:t>
            </a:r>
            <a:endParaRPr lang="uk-UA" sz="2000" dirty="0"/>
          </a:p>
        </p:txBody>
      </p:sp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421602"/>
              </p:ext>
            </p:extLst>
          </p:nvPr>
        </p:nvGraphicFramePr>
        <p:xfrm>
          <a:off x="0" y="384726"/>
          <a:ext cx="5266268" cy="4460132"/>
        </p:xfrm>
        <a:graphic>
          <a:graphicData uri="http://schemas.openxmlformats.org/drawingml/2006/table">
            <a:tbl>
              <a:tblPr firstRow="1" bandRow="1"/>
              <a:tblGrid>
                <a:gridCol w="1316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51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6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942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uk-UA" sz="1200" dirty="0" smtClean="0"/>
                        <a:t>Документ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uk-UA" sz="1200" dirty="0" smtClean="0"/>
                        <a:t>Сфера застосування</a:t>
                      </a:r>
                      <a:r>
                        <a:rPr lang="uk-UA" sz="1200" baseline="0" dirty="0" smtClean="0"/>
                        <a:t> 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uk-UA" sz="1200" dirty="0" smtClean="0"/>
                        <a:t>Порядок отримання 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uk-UA" sz="1200" dirty="0" smtClean="0"/>
                        <a:t>Обмеження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002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Міжнародний мовний сертифікат (</a:t>
                      </a:r>
                      <a:r>
                        <a:rPr lang="en-US" sz="1200" dirty="0" smtClean="0"/>
                        <a:t>TOELF,</a:t>
                      </a:r>
                      <a:r>
                        <a:rPr lang="en-US" sz="1200" baseline="0" dirty="0" smtClean="0"/>
                        <a:t> IELTS, DAF, DELF)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Будь-яка</a:t>
                      </a:r>
                      <a:r>
                        <a:rPr lang="uk-UA" sz="1200" baseline="0" dirty="0" smtClean="0"/>
                        <a:t> грантова програма ЄС і США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Іспити у сертифікованому мовному центрі</a:t>
                      </a:r>
                      <a:r>
                        <a:rPr lang="uk-UA" sz="1200" baseline="0" dirty="0" smtClean="0"/>
                        <a:t> при відповідній інституції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Термін дії – 2 роки</a:t>
                      </a:r>
                    </a:p>
                    <a:p>
                      <a:r>
                        <a:rPr lang="uk-UA" sz="1200" dirty="0" smtClean="0"/>
                        <a:t>Висока</a:t>
                      </a:r>
                      <a:r>
                        <a:rPr lang="uk-UA" sz="1200" baseline="0" dirty="0" smtClean="0"/>
                        <a:t> вартість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40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Рекомендація</a:t>
                      </a:r>
                      <a:r>
                        <a:rPr lang="uk-UA" sz="1200" baseline="0" dirty="0" smtClean="0"/>
                        <a:t> від домашнього університету, підтверджена рішенням відбіркової комісії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Програми Еразмус+,</a:t>
                      </a:r>
                      <a:r>
                        <a:rPr lang="uk-UA" sz="1200" baseline="0" dirty="0" smtClean="0"/>
                        <a:t> мобільність в рамках двосторонніх угод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У разі номінації видає відділ міжнародних зв'язків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Термін</a:t>
                      </a:r>
                      <a:r>
                        <a:rPr lang="uk-UA" sz="1200" baseline="0" dirty="0" smtClean="0"/>
                        <a:t> дії – 1 рік</a:t>
                      </a:r>
                    </a:p>
                    <a:p>
                      <a:r>
                        <a:rPr lang="uk-UA" sz="1200" baseline="0" dirty="0" smtClean="0"/>
                        <a:t>Визнається лише ЗВО-партнерами НУХТ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908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Довідка від носія мови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Програми фонду Фулбрайта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Співбесіда за формою 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Georgia"/>
                          <a:sym typeface="Arial"/>
                        </a:defRPr>
                      </a:lvl9pPr>
                    </a:lstStyle>
                    <a:p>
                      <a:r>
                        <a:rPr lang="uk-UA" sz="1200" dirty="0" smtClean="0"/>
                        <a:t>Термін дії – 1 рік</a:t>
                      </a:r>
                    </a:p>
                    <a:p>
                      <a:r>
                        <a:rPr lang="uk-UA" sz="1200" dirty="0" smtClean="0"/>
                        <a:t>Потребує</a:t>
                      </a:r>
                      <a:r>
                        <a:rPr lang="uk-UA" sz="1200" baseline="0" dirty="0" smtClean="0"/>
                        <a:t> додаткової  співбесіди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Картинки по запросу check 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4084" y="1022351"/>
            <a:ext cx="2975313" cy="4121149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6275" y="-135467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Структура аплікаційного пакету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981540"/>
            <a:ext cx="5405658" cy="381271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Скан-копія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закордонного паспорту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Довідка з місця навчання/роботи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Копія диплому про вищу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освіту (за потреби)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Лист згоди від приймаючої сторони</a:t>
            </a:r>
          </a:p>
          <a:p>
            <a:pPr>
              <a:buClr>
                <a:srgbClr val="A04DA3"/>
              </a:buCl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Georgia"/>
              </a:rPr>
              <a:t>CV </a:t>
            </a:r>
            <a:r>
              <a:rPr lang="uk-UA" sz="2400" dirty="0">
                <a:solidFill>
                  <a:sysClr val="windowText" lastClr="000000"/>
                </a:solidFill>
                <a:latin typeface="Georgia"/>
              </a:rPr>
              <a:t>у форматі </a:t>
            </a:r>
            <a:r>
              <a:rPr lang="en-US" sz="2400" dirty="0" err="1">
                <a:solidFill>
                  <a:sysClr val="windowText" lastClr="000000"/>
                </a:solidFill>
                <a:latin typeface="Georgia"/>
              </a:rPr>
              <a:t>Europass</a:t>
            </a:r>
            <a:r>
              <a:rPr lang="en-US" sz="2400" dirty="0">
                <a:solidFill>
                  <a:sysClr val="windowText" lastClr="000000"/>
                </a:solidFill>
                <a:latin typeface="Georgia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Мовний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сертифікат 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Мотиваційний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лист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lang="uk-UA" sz="2400" dirty="0" smtClean="0">
                <a:solidFill>
                  <a:sysClr val="windowText" lastClr="000000"/>
                </a:solidFill>
                <a:latin typeface="Georgia"/>
              </a:rPr>
              <a:t>Рекомендаційний лист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Mobility Activity Plan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2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2183" y="128826"/>
            <a:ext cx="8229600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Як отримати згоду </a:t>
            </a:r>
            <a:b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приймаючої сторони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4" name="Picture 2" descr="Картинки по запросу letter to professor phd com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47" y="1195626"/>
            <a:ext cx="8807128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41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4075" y="160063"/>
            <a:ext cx="8229600" cy="585004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Лист-запит: структура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33" y="842205"/>
            <a:ext cx="6740502" cy="41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cv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8766" y="1321028"/>
            <a:ext cx="2633222" cy="26075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167640"/>
            <a:ext cx="6431281" cy="699057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CV: </a:t>
            </a:r>
            <a:r>
              <a:rPr lang="uk-UA" dirty="0" smtClean="0">
                <a:solidFill>
                  <a:srgbClr val="0070C0"/>
                </a:solidFill>
              </a:rPr>
              <a:t>принципи складання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" y="743373"/>
            <a:ext cx="5503333" cy="4087707"/>
          </a:xfrm>
        </p:spPr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200" dirty="0" smtClean="0"/>
              <a:t>Складається з урахуванням пріоритетів конкретної грантової програми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200" dirty="0" smtClean="0"/>
              <a:t>Найбільш актуальна інформація – на початку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200" dirty="0" smtClean="0"/>
              <a:t>Лише ті кваліфікації, що мають документальне підтвердження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200" dirty="0" smtClean="0"/>
              <a:t>Приклади навичок та вмінь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200" dirty="0" smtClean="0"/>
              <a:t>Навички, сертифікати,  нагороди, публікації,  релевантні темі стажування </a:t>
            </a:r>
          </a:p>
          <a:p>
            <a:pPr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200" dirty="0" smtClean="0"/>
              <a:t>Максимальний обсяг – 2 аркуші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035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5448093" y="216576"/>
            <a:ext cx="3695907" cy="45711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>
              <a:buClr>
                <a:srgbClr val="3B909B"/>
              </a:buClr>
              <a:buFont typeface="Wingdings" panose="05000000000000000000" pitchFamily="2" charset="2"/>
              <a:buChar char="§"/>
            </a:pPr>
            <a:r>
              <a:rPr lang="uk-UA" dirty="0" smtClean="0"/>
              <a:t>Грантові програми ЄС для підтримки індивідуальної академічної мобільності </a:t>
            </a:r>
          </a:p>
          <a:p>
            <a:pPr marL="171450" lvl="0" indent="-171450">
              <a:buClr>
                <a:srgbClr val="3B909B"/>
              </a:buClr>
              <a:buFont typeface="Wingdings" panose="05000000000000000000" pitchFamily="2" charset="2"/>
              <a:buChar char="§"/>
            </a:pPr>
            <a:endParaRPr lang="uk-UA" sz="800" dirty="0" smtClean="0"/>
          </a:p>
          <a:p>
            <a:pPr lvl="0" indent="-457200">
              <a:buClr>
                <a:srgbClr val="3B909B"/>
              </a:buClr>
              <a:buFont typeface="Wingdings" panose="05000000000000000000" pitchFamily="2" charset="2"/>
              <a:buChar char="§"/>
            </a:pPr>
            <a:r>
              <a:rPr lang="uk-UA" dirty="0" smtClean="0"/>
              <a:t>Базові вимоги до аплікантів </a:t>
            </a:r>
          </a:p>
          <a:p>
            <a:pPr marL="171450" lvl="0" indent="-171450">
              <a:buClr>
                <a:srgbClr val="3B909B"/>
              </a:buClr>
              <a:buFont typeface="Wingdings" panose="05000000000000000000" pitchFamily="2" charset="2"/>
              <a:buChar char="§"/>
            </a:pPr>
            <a:endParaRPr lang="uk-UA" sz="800" dirty="0" smtClean="0"/>
          </a:p>
          <a:p>
            <a:pPr lvl="0" indent="-457200">
              <a:buClr>
                <a:srgbClr val="3B909B"/>
              </a:buClr>
              <a:buFont typeface="Wingdings" panose="05000000000000000000" pitchFamily="2" charset="2"/>
              <a:buChar char="§"/>
            </a:pPr>
            <a:r>
              <a:rPr lang="uk-UA" dirty="0" smtClean="0"/>
              <a:t>Типова структура аплікаційного пакету </a:t>
            </a:r>
            <a:endParaRPr lang="uk-UA" dirty="0"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881"/>
            <a:ext cx="5190067" cy="2458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6275" y="-5926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CV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у формат</a:t>
            </a: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і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EUROPASS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7835" y="1427733"/>
            <a:ext cx="4796058" cy="30456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Особисті дані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Досвід роботи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Наявна освіта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Мовні компетенції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Навички та вміння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Сертифікати й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нагороди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Основні публікації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307" y="1223696"/>
            <a:ext cx="4958415" cy="2860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5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2604" y="176312"/>
            <a:ext cx="8229600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Які навички та вміння потрібні науковцю?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pic>
        <p:nvPicPr>
          <p:cNvPr id="4" name="Picture 2" descr="Картинки по запросу what makes a good resear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11" y="1235492"/>
            <a:ext cx="7836585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632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3" name="Picture 2" descr="Картинки по запросу skills framework"/>
          <p:cNvPicPr>
            <a:picLocks noChangeAspect="1" noChangeArrowheads="1"/>
          </p:cNvPicPr>
          <p:nvPr/>
        </p:nvPicPr>
        <p:blipFill>
          <a:blip r:embed="rId2" cstate="print"/>
          <a:srcRect t="12598" b="7559"/>
          <a:stretch>
            <a:fillRect/>
          </a:stretch>
        </p:blipFill>
        <p:spPr bwMode="auto">
          <a:xfrm>
            <a:off x="1190977" y="0"/>
            <a:ext cx="6857999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1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48125" y="49938"/>
            <a:ext cx="4125550" cy="1105977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Sheffield Skills Framework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2959" y="1155916"/>
            <a:ext cx="4331041" cy="398758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Базові навички: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комунікація;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математична грамотність;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загальна грамотність;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творче мислення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Особистісні навички: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відповідальність,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адаптивність,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стресоусталеність,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цілеспрямованість,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впевненість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Спеціальні навички: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освітні;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дослідницькі;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Tx/>
              <a:buChar char="-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організаційні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Picture 2" descr="Картинки по запросу skills frame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112" y="254000"/>
            <a:ext cx="4060005" cy="4633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567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44075" y="-149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Мотиваційний лист: структура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75463"/>
              </p:ext>
            </p:extLst>
          </p:nvPr>
        </p:nvGraphicFramePr>
        <p:xfrm>
          <a:off x="668867" y="1069505"/>
          <a:ext cx="7785408" cy="3582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5113" y="57911"/>
            <a:ext cx="6592820" cy="1210733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Мотиваційний лист: </a:t>
            </a:r>
            <a:b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</a:b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найчастіші помилки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9470" y="1268645"/>
            <a:ext cx="5983230" cy="3752935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marR="0" lvl="0" indent="-3397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Надто глобальна мета</a:t>
            </a:r>
          </a:p>
          <a:p>
            <a:pPr marL="449263" marR="0" lvl="0" indent="-3397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Вказані завдання неможливо виконати у термін, передбачений стажуванням</a:t>
            </a:r>
          </a:p>
          <a:p>
            <a:pPr marL="449263" marR="0" lvl="0" indent="-3397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Кваліфікація не відповідає темі стажування</a:t>
            </a:r>
          </a:p>
          <a:p>
            <a:pPr marL="449263" marR="0" lvl="0" indent="-3397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Повністю ігнорується особистісний фактор: як саме стажування сприяє розвитку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апліканта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? </a:t>
            </a:r>
          </a:p>
          <a:p>
            <a:pPr marL="449263" marR="0" lvl="0" indent="-3397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Хаотична структура </a:t>
            </a:r>
          </a:p>
          <a:p>
            <a:pPr marL="449263" marR="0" lvl="0" indent="-33972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Замалий/завеликий обсяг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Picture 2" descr="Картинки по запросу mistakes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-200321"/>
            <a:ext cx="2533650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2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ая соединительная линия 3"/>
          <p:cNvSpPr/>
          <p:nvPr/>
        </p:nvSpPr>
        <p:spPr>
          <a:xfrm rot="10800000">
            <a:off x="4303693" y="2043352"/>
            <a:ext cx="640663" cy="4217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37949"/>
                </a:lnTo>
                <a:lnTo>
                  <a:pt x="2025554" y="437949"/>
                </a:lnTo>
                <a:lnTo>
                  <a:pt x="2025554" y="642653"/>
                </a:lnTo>
              </a:path>
            </a:pathLst>
          </a:custGeom>
          <a:noFill/>
          <a:ln w="19050" cap="flat" cmpd="sng" algn="ctr">
            <a:solidFill>
              <a:srgbClr val="438086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Группа 4"/>
          <p:cNvGrpSpPr/>
          <p:nvPr/>
        </p:nvGrpSpPr>
        <p:grpSpPr>
          <a:xfrm>
            <a:off x="381000" y="1054450"/>
            <a:ext cx="5731625" cy="3843671"/>
            <a:chOff x="354098" y="373711"/>
            <a:chExt cx="5869850" cy="4020114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549991" y="373711"/>
              <a:ext cx="1549407" cy="983873"/>
            </a:xfrm>
            <a:prstGeom prst="roundRect">
              <a:avLst>
                <a:gd name="adj" fmla="val 10000"/>
              </a:avLst>
            </a:prstGeom>
            <a:solidFill>
              <a:srgbClr val="53548A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aphicFrame>
          <p:nvGraphicFramePr>
            <p:cNvPr id="21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25191992"/>
                </p:ext>
              </p:extLst>
            </p:nvPr>
          </p:nvGraphicFramePr>
          <p:xfrm>
            <a:off x="354098" y="373711"/>
            <a:ext cx="5578738" cy="40201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22" name="Группа 21"/>
            <p:cNvGrpSpPr/>
            <p:nvPr/>
          </p:nvGrpSpPr>
          <p:grpSpPr>
            <a:xfrm>
              <a:off x="4674541" y="562513"/>
              <a:ext cx="1549407" cy="983873"/>
              <a:chOff x="2534415" y="188798"/>
              <a:chExt cx="1549407" cy="983873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2534415" y="188798"/>
                <a:ext cx="1549407" cy="983873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19050" cap="flat" cmpd="sng" algn="ctr">
                <a:solidFill>
                  <a:srgbClr val="53548A">
                    <a:hueOff val="0"/>
                    <a:satOff val="0"/>
                    <a:lumOff val="0"/>
                    <a:alphaOff val="0"/>
                  </a:srgb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Скругленный прямоугольник 4"/>
              <p:cNvSpPr txBox="1"/>
              <p:nvPr/>
            </p:nvSpPr>
            <p:spPr>
              <a:xfrm>
                <a:off x="2563232" y="217615"/>
                <a:ext cx="1491773" cy="9262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uk-UA" sz="1100" kern="1200" dirty="0" smtClean="0">
                    <a:solidFill>
                      <a:sysClr val="windowText" lastClr="000000">
                        <a:hueOff val="0"/>
                        <a:satOff val="0"/>
                        <a:lumOff val="0"/>
                        <a:alphaOff val="0"/>
                      </a:sysClr>
                    </a:solidFill>
                    <a:latin typeface="Georgia"/>
                    <a:ea typeface="+mn-ea"/>
                    <a:cs typeface="+mn-cs"/>
                  </a:rPr>
                  <a:t>Здобувач </a:t>
                </a:r>
                <a:endParaRPr lang="en-US" sz="11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Georgia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Google Shape;256;p23"/>
          <p:cNvSpPr txBox="1">
            <a:spLocks noGrp="1"/>
          </p:cNvSpPr>
          <p:nvPr>
            <p:ph type="title"/>
          </p:nvPr>
        </p:nvSpPr>
        <p:spPr>
          <a:xfrm>
            <a:off x="0" y="103663"/>
            <a:ext cx="2730932" cy="1756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uk-UA" sz="2000" dirty="0" smtClean="0"/>
              <a:t>Що робити після повернення?</a:t>
            </a:r>
            <a:br>
              <a:rPr lang="uk-UA" sz="2000" dirty="0" smtClean="0"/>
            </a:br>
            <a:r>
              <a:rPr lang="uk-UA" sz="2000" b="0" dirty="0" smtClean="0"/>
              <a:t>Надати в університет всю звітність про мобільність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528;p50"/>
          <p:cNvGrpSpPr/>
          <p:nvPr/>
        </p:nvGrpSpPr>
        <p:grpSpPr>
          <a:xfrm>
            <a:off x="544075" y="1094066"/>
            <a:ext cx="8229600" cy="3482384"/>
            <a:chOff x="1442627" y="5710929"/>
            <a:chExt cx="594318" cy="590600"/>
          </a:xfrm>
        </p:grpSpPr>
        <p:sp>
          <p:nvSpPr>
            <p:cNvPr id="7" name="Google Shape;1529;p5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530;p5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531;p5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532;p5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5779" y="-54389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Корисні посилання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24456"/>
              </a:solidFill>
              <a:effectLst/>
              <a:uLnTx/>
              <a:uFillTx/>
              <a:latin typeface="Trebuchet MS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5779" y="1094066"/>
            <a:ext cx="8229600" cy="34186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Europass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http://europass.cedefop.europa.eu/documents/curriculum-vitae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Char char="•"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Мотиваційні листи (шаблони та зразки):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3"/>
              </a:rPr>
              <a:t>http://motivationalletter.com/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5" name="Picture 2" descr="Картинки по запросу good luck"/>
          <p:cNvPicPr>
            <a:picLocks noChangeAspect="1" noChangeArrowheads="1"/>
          </p:cNvPicPr>
          <p:nvPr/>
        </p:nvPicPr>
        <p:blipFill>
          <a:blip r:embed="rId4" cstate="print"/>
          <a:srcRect l="12094" t="15874" r="12094" b="17386"/>
          <a:stretch>
            <a:fillRect/>
          </a:stretch>
        </p:blipFill>
        <p:spPr bwMode="auto">
          <a:xfrm>
            <a:off x="6265880" y="3483397"/>
            <a:ext cx="1885785" cy="1660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53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442" name="Google Shape;442;p36"/>
          <p:cNvSpPr txBox="1">
            <a:spLocks noGrp="1"/>
          </p:cNvSpPr>
          <p:nvPr>
            <p:ph type="ctrTitle" idx="4294967295"/>
          </p:nvPr>
        </p:nvSpPr>
        <p:spPr>
          <a:xfrm>
            <a:off x="2513458" y="1206264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Thanks!</a:t>
            </a:r>
            <a:endParaRPr sz="8000"/>
          </a:p>
        </p:txBody>
      </p:sp>
      <p:sp>
        <p:nvSpPr>
          <p:cNvPr id="443" name="Google Shape;443;p36"/>
          <p:cNvSpPr txBox="1">
            <a:spLocks noGrp="1"/>
          </p:cNvSpPr>
          <p:nvPr>
            <p:ph type="subTitle" idx="4294967295"/>
          </p:nvPr>
        </p:nvSpPr>
        <p:spPr>
          <a:xfrm>
            <a:off x="4107410" y="2192602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latin typeface="Poppins"/>
                <a:ea typeface="Poppins"/>
                <a:cs typeface="Poppins"/>
                <a:sym typeface="Poppins"/>
              </a:rPr>
              <a:t>Any questions?</a:t>
            </a:r>
            <a:endParaRPr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</a:t>
            </a:r>
            <a:endParaRPr dirty="0"/>
          </a:p>
          <a:p>
            <a:pPr marL="457200" lvl="0" indent="-330200" algn="r" rtl="0">
              <a:spcBef>
                <a:spcPts val="0"/>
              </a:spcBef>
              <a:spcAft>
                <a:spcPts val="0"/>
              </a:spcAft>
              <a:buSzPts val="1600"/>
              <a:buChar char="￮"/>
            </a:pPr>
            <a:r>
              <a:rPr lang="en-US" dirty="0" smtClean="0">
                <a:hlinkClick r:id="rId3"/>
              </a:rPr>
              <a:t>volovik@nuft.edu.ua</a:t>
            </a:r>
            <a:r>
              <a:rPr lang="en-US" dirty="0" smtClean="0"/>
              <a:t> </a:t>
            </a:r>
            <a:r>
              <a:rPr lang="en" dirty="0" smtClean="0"/>
              <a:t> </a:t>
            </a:r>
            <a:endParaRPr dirty="0"/>
          </a:p>
        </p:txBody>
      </p:sp>
      <p:grpSp>
        <p:nvGrpSpPr>
          <p:cNvPr id="444" name="Google Shape;444;p36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445" name="Google Shape;445;p3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1136;p49"/>
          <p:cNvGrpSpPr/>
          <p:nvPr/>
        </p:nvGrpSpPr>
        <p:grpSpPr>
          <a:xfrm>
            <a:off x="7476394" y="409192"/>
            <a:ext cx="1079481" cy="1051467"/>
            <a:chOff x="5916675" y="927975"/>
            <a:chExt cx="516350" cy="502950"/>
          </a:xfrm>
        </p:grpSpPr>
        <p:sp>
          <p:nvSpPr>
            <p:cNvPr id="9" name="Google Shape;1137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38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99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144;p49"/>
          <p:cNvSpPr/>
          <p:nvPr/>
        </p:nvSpPr>
        <p:spPr>
          <a:xfrm>
            <a:off x="7954233" y="99720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FA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007"/>
            <a:ext cx="6233942" cy="20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01468" y="640231"/>
            <a:ext cx="6070894" cy="5844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dirty="0" smtClean="0"/>
              <a:t>Академічна мобільність – </a:t>
            </a:r>
            <a:endParaRPr lang="uk-UA" dirty="0"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2"/>
          </p:nvPr>
        </p:nvSpPr>
        <p:spPr>
          <a:xfrm>
            <a:off x="3243275" y="1189606"/>
            <a:ext cx="2371229" cy="22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uk-UA" dirty="0" smtClean="0">
                <a:solidFill>
                  <a:srgbClr val="000000"/>
                </a:solidFill>
              </a:rPr>
              <a:t>Діяльність Університету з питань академічної мобільності учасників освітнього процесу регламентується наступними положеннями: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55" name="Google Shape;155;p15"/>
          <p:cNvSpPr txBox="1">
            <a:spLocks noGrp="1"/>
          </p:cNvSpPr>
          <p:nvPr>
            <p:ph type="body" idx="1"/>
          </p:nvPr>
        </p:nvSpPr>
        <p:spPr>
          <a:xfrm>
            <a:off x="755373" y="1189606"/>
            <a:ext cx="2487441" cy="20973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uk-UA" dirty="0" smtClean="0">
                <a:solidFill>
                  <a:srgbClr val="000000"/>
                </a:solidFill>
              </a:rPr>
              <a:t>Це процес переміщення студентів, науковців або  викладачів ЗВО на певний період часу в інший освітній або науковий заклад в межах або за межами своєї країни з метою навчання або викладання.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156" name="Google Shape;156;p15"/>
          <p:cNvSpPr txBox="1">
            <a:spLocks noGrp="1"/>
          </p:cNvSpPr>
          <p:nvPr>
            <p:ph type="body" idx="2"/>
          </p:nvPr>
        </p:nvSpPr>
        <p:spPr>
          <a:xfrm>
            <a:off x="755373" y="3435706"/>
            <a:ext cx="5947577" cy="15015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-UA" sz="1000" b="1" dirty="0" smtClean="0">
                <a:solidFill>
                  <a:schemeClr val="tx1"/>
                </a:solidFill>
                <a:hlinkClick r:id="rId3"/>
              </a:rPr>
              <a:t>ПОЛОЖЕННЯ </a:t>
            </a:r>
            <a:r>
              <a:rPr lang="uk-UA" sz="1000" dirty="0" smtClean="0">
                <a:solidFill>
                  <a:schemeClr val="tx1"/>
                </a:solidFill>
                <a:hlinkClick r:id="rId3"/>
              </a:rPr>
              <a:t>про академічну мобільність в Національному університеті харчових технологій</a:t>
            </a:r>
            <a:endParaRPr lang="uk-UA" sz="10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uk-UA" sz="800" b="1" dirty="0" smtClean="0">
              <a:solidFill>
                <a:schemeClr val="tx1"/>
              </a:solidFill>
              <a:hlinkClick r:id="rId4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1000" b="1" dirty="0" smtClean="0">
                <a:solidFill>
                  <a:schemeClr val="tx1"/>
                </a:solidFill>
                <a:hlinkClick r:id="rId4"/>
              </a:rPr>
              <a:t>ПОЛОЖЕННЯ </a:t>
            </a:r>
            <a:r>
              <a:rPr lang="uk-UA" sz="1000" dirty="0" smtClean="0">
                <a:solidFill>
                  <a:schemeClr val="tx1"/>
                </a:solidFill>
                <a:hlinkClick r:id="rId4"/>
              </a:rPr>
              <a:t>про порядок організації та проведення конкурсу за програмою Еразмус+ КА1 - індивідуальна навчальна кредитна мобільність</a:t>
            </a:r>
            <a:endParaRPr lang="uk-UA" sz="1000" dirty="0" smtClean="0">
              <a:solidFill>
                <a:schemeClr val="tx1"/>
              </a:solidFill>
              <a:hlinkClick r:id="rId5"/>
            </a:endParaRPr>
          </a:p>
          <a:p>
            <a:pPr marL="0" lvl="0" indent="0">
              <a:spcBef>
                <a:spcPts val="0"/>
              </a:spcBef>
              <a:buNone/>
            </a:pPr>
            <a:endParaRPr lang="uk-UA" sz="800" b="1" dirty="0" smtClean="0">
              <a:solidFill>
                <a:schemeClr val="tx1"/>
              </a:solidFill>
              <a:hlinkClick r:id="rId5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1000" b="1" dirty="0" smtClean="0">
                <a:solidFill>
                  <a:schemeClr val="tx1"/>
                </a:solidFill>
                <a:hlinkClick r:id="rId5"/>
              </a:rPr>
              <a:t>ПОЛОЖЕННЯ </a:t>
            </a:r>
            <a:r>
              <a:rPr lang="uk-UA" sz="1000" dirty="0" smtClean="0">
                <a:solidFill>
                  <a:schemeClr val="tx1"/>
                </a:solidFill>
                <a:hlinkClick r:id="rId5"/>
              </a:rPr>
              <a:t>про порядок реалізації проєктів напряму Жана Моне програми Європейського Союзу Еразмус+ у Національному університеті харчових технологій</a:t>
            </a:r>
            <a:endParaRPr lang="uk-UA" sz="1000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uk-UA" sz="800" b="1" dirty="0" smtClean="0">
              <a:solidFill>
                <a:schemeClr val="tx1"/>
              </a:solidFill>
              <a:hlinkClick r:id="rId6"/>
            </a:endParaRPr>
          </a:p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uk-UA" sz="1000" b="1" dirty="0" smtClean="0">
                <a:solidFill>
                  <a:schemeClr val="tx1"/>
                </a:solidFill>
                <a:hlinkClick r:id="rId6"/>
              </a:rPr>
              <a:t>ПОЛОЖЕННЯ </a:t>
            </a:r>
            <a:r>
              <a:rPr lang="uk-UA" sz="1000" dirty="0" smtClean="0">
                <a:solidFill>
                  <a:schemeClr val="tx1"/>
                </a:solidFill>
                <a:hlinkClick r:id="rId6"/>
              </a:rPr>
              <a:t>про порядок перезарахування результатів навчання (трансфер кредитів) у Національному університеті харчових технологій</a:t>
            </a:r>
            <a:endParaRPr lang="uk-UA" sz="1000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uk-UA" sz="1000" dirty="0">
              <a:solidFill>
                <a:schemeClr val="tx1"/>
              </a:solidFill>
            </a:endParaRPr>
          </a:p>
        </p:txBody>
      </p:sp>
      <p:sp>
        <p:nvSpPr>
          <p:cNvPr id="157" name="Google Shape;157;p1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grpSp>
        <p:nvGrpSpPr>
          <p:cNvPr id="158" name="Google Shape;158;p15"/>
          <p:cNvGrpSpPr/>
          <p:nvPr/>
        </p:nvGrpSpPr>
        <p:grpSpPr>
          <a:xfrm>
            <a:off x="7227977" y="2052723"/>
            <a:ext cx="1212302" cy="1038068"/>
            <a:chOff x="1934025" y="1001650"/>
            <a:chExt cx="415300" cy="355600"/>
          </a:xfrm>
        </p:grpSpPr>
        <p:sp>
          <p:nvSpPr>
            <p:cNvPr id="159" name="Google Shape;159;p15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" name="Овал 2"/>
          <p:cNvSpPr/>
          <p:nvPr/>
        </p:nvSpPr>
        <p:spPr>
          <a:xfrm>
            <a:off x="6287410" y="832076"/>
            <a:ext cx="3629991" cy="3408278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243" name="Google Shape;24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44" name="Google Shape;244;p22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45" name="Google Shape;245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8" name="Google Shape;248;p22"/>
          <p:cNvGrpSpPr/>
          <p:nvPr/>
        </p:nvGrpSpPr>
        <p:grpSpPr>
          <a:xfrm>
            <a:off x="6405399" y="3676684"/>
            <a:ext cx="435022" cy="323445"/>
            <a:chOff x="5247525" y="3007275"/>
            <a:chExt cx="517575" cy="384825"/>
          </a:xfrm>
        </p:grpSpPr>
        <p:sp>
          <p:nvSpPr>
            <p:cNvPr id="249" name="Google Shape;249;p22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432241"/>
              </p:ext>
            </p:extLst>
          </p:nvPr>
        </p:nvGraphicFramePr>
        <p:xfrm>
          <a:off x="294198" y="803082"/>
          <a:ext cx="5489483" cy="3590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0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068057"/>
              </p:ext>
            </p:extLst>
          </p:nvPr>
        </p:nvGraphicFramePr>
        <p:xfrm>
          <a:off x="0" y="-141317"/>
          <a:ext cx="9010995" cy="546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2" descr="Student 3 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2706" y="1870363"/>
            <a:ext cx="1471235" cy="1471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>
          <a:xfrm>
            <a:off x="2194950" y="3763500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0" dirty="0" smtClean="0">
                <a:solidFill>
                  <a:srgbClr val="FFFFFF"/>
                </a:solidFill>
              </a:rPr>
              <a:t>ПРОГРАМИ</a:t>
            </a:r>
            <a:endParaRPr sz="1800" b="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smtClean="0">
                <a:solidFill>
                  <a:srgbClr val="FFFFFF"/>
                </a:solidFill>
              </a:rPr>
              <a:t>Та гранти</a:t>
            </a:r>
            <a:endParaRPr sz="1800" dirty="0">
              <a:solidFill>
                <a:srgbClr val="FFFFFF"/>
              </a:solidFill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586947" y="180022"/>
            <a:ext cx="8404528" cy="8339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uk-UA" sz="5400" dirty="0" smtClean="0">
                <a:solidFill>
                  <a:srgbClr val="000099"/>
                </a:solidFill>
              </a:rPr>
              <a:t>Програми Еразмус+ КА1 </a:t>
            </a:r>
            <a:endParaRPr lang="uk-UA" sz="5400" dirty="0">
              <a:solidFill>
                <a:srgbClr val="000099"/>
              </a:solidFill>
            </a:endParaRPr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0935" y="1156564"/>
            <a:ext cx="3951798" cy="35530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Академічна мобільність до партнерських університетів за двосторонніми угодами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Усі рівні академічної мобільності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Повна стипендія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Конкурс двічі на рік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Оголошення на сайтах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та у </a:t>
            </a:r>
            <a:r>
              <a:rPr kumimoji="0" lang="uk-UA" sz="20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соцмережах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2433" y="956622"/>
            <a:ext cx="3233442" cy="3619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Прямоугольник 3"/>
          <p:cNvSpPr/>
          <p:nvPr/>
        </p:nvSpPr>
        <p:spPr>
          <a:xfrm>
            <a:off x="5797218" y="224995"/>
            <a:ext cx="2492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hlinkClick r:id="rId2"/>
              </a:rPr>
              <a:t>https://www.nuft.in.ua/test-3</a:t>
            </a:r>
            <a:r>
              <a:rPr lang="pl-PL" dirty="0" smtClean="0">
                <a:hlinkClick r:id="rId2"/>
              </a:rPr>
              <a:t>/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927"/>
          <a:stretch/>
        </p:blipFill>
        <p:spPr bwMode="auto">
          <a:xfrm>
            <a:off x="383176" y="576510"/>
            <a:ext cx="7648303" cy="441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1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251460" y="145018"/>
            <a:ext cx="85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МОБІЛЬНІСТЬ: МОЖЛИВОСТІ ТА ПРОБЛЕМИ НАЛЕЖНА ПІДГОТОВКА ДО НАВЧАННЯ В ІНОЗЕМНОМУ УНІВЕРСИТЕТІ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2" t="11257" r="26952" b="13315"/>
          <a:stretch/>
        </p:blipFill>
        <p:spPr bwMode="auto">
          <a:xfrm>
            <a:off x="2507370" y="773362"/>
            <a:ext cx="4221090" cy="422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298" y="4485203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Посилання на посібник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51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485364"/>
      </a:accent1>
      <a:accent2>
        <a:srgbClr val="63728A"/>
      </a:accent2>
      <a:accent3>
        <a:srgbClr val="8B9AB3"/>
      </a:accent3>
      <a:accent4>
        <a:srgbClr val="9E8473"/>
      </a:accent4>
      <a:accent5>
        <a:srgbClr val="CAAE9C"/>
      </a:accent5>
      <a:accent6>
        <a:srgbClr val="DFCEC3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977</Words>
  <Application>Microsoft Office PowerPoint</Application>
  <PresentationFormat>Экран (16:9)</PresentationFormat>
  <Paragraphs>205</Paragraphs>
  <Slides>28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Arial</vt:lpstr>
      <vt:lpstr>Poppins</vt:lpstr>
      <vt:lpstr>Montserrat Black</vt:lpstr>
      <vt:lpstr>Poppins Light</vt:lpstr>
      <vt:lpstr>Open Sans SemiBold</vt:lpstr>
      <vt:lpstr>Georgia</vt:lpstr>
      <vt:lpstr>Open Sans</vt:lpstr>
      <vt:lpstr>Wingdings</vt:lpstr>
      <vt:lpstr>Montserrat</vt:lpstr>
      <vt:lpstr>Trebuchet MS</vt:lpstr>
      <vt:lpstr>Calibri</vt:lpstr>
      <vt:lpstr>Montserrat SemiBold</vt:lpstr>
      <vt:lpstr>Cymbeline template</vt:lpstr>
      <vt:lpstr>Voodoo Powerpoint Template</vt:lpstr>
      <vt:lpstr>Індивідуальні гранти для академічної мобільності </vt:lpstr>
      <vt:lpstr>Презентация PowerPoint</vt:lpstr>
      <vt:lpstr>Академічна мобільність – </vt:lpstr>
      <vt:lpstr>Презентация PowerPoint</vt:lpstr>
      <vt:lpstr>Презентация PowerPoint</vt:lpstr>
      <vt:lpstr>ПРОГРАМИ Та гранти</vt:lpstr>
      <vt:lpstr>Програми Еразмус+ КА1 </vt:lpstr>
      <vt:lpstr>Презентация PowerPoint</vt:lpstr>
      <vt:lpstr>Презентация PowerPoint</vt:lpstr>
      <vt:lpstr>Презентация PowerPoint</vt:lpstr>
      <vt:lpstr>БАЗОВІ вимоги  до аплікантів</vt:lpstr>
      <vt:lpstr>Презентация PowerPoint</vt:lpstr>
      <vt:lpstr>Маю рівень B2, якщо: </vt:lpstr>
      <vt:lpstr>Як визначити свій мовний рівень самостійно? </vt:lpstr>
      <vt:lpstr>Як підтвердити свій рівень володіння іноземною мовою? </vt:lpstr>
      <vt:lpstr>Презентация PowerPoint</vt:lpstr>
      <vt:lpstr>Презентация PowerPoint</vt:lpstr>
      <vt:lpstr>Презентация PowerPoint</vt:lpstr>
      <vt:lpstr>CV: принципи складання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Що робити після повернення? Надати в університет всю звітність про мобільність</vt:lpstr>
      <vt:lpstr>Презентация PowerPoint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Індивідуальні гранти для академічної мобільності </dc:title>
  <dc:creator>Ирина</dc:creator>
  <cp:lastModifiedBy>123</cp:lastModifiedBy>
  <cp:revision>35</cp:revision>
  <dcterms:modified xsi:type="dcterms:W3CDTF">2023-03-31T11:25:21Z</dcterms:modified>
</cp:coreProperties>
</file>